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D0B0-603C-E047-AF9C-17701618812E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7479-72B5-7C4E-9A47-9DF9A2D9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D0B0-603C-E047-AF9C-17701618812E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7479-72B5-7C4E-9A47-9DF9A2D9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5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D0B0-603C-E047-AF9C-17701618812E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7479-72B5-7C4E-9A47-9DF9A2D9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8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D0B0-603C-E047-AF9C-17701618812E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7479-72B5-7C4E-9A47-9DF9A2D9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8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D0B0-603C-E047-AF9C-17701618812E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7479-72B5-7C4E-9A47-9DF9A2D9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7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D0B0-603C-E047-AF9C-17701618812E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7479-72B5-7C4E-9A47-9DF9A2D9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4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D0B0-603C-E047-AF9C-17701618812E}" type="datetimeFigureOut">
              <a:rPr lang="en-US" smtClean="0"/>
              <a:t>10/5/18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7479-72B5-7C4E-9A47-9DF9A2D9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2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D0B0-603C-E047-AF9C-17701618812E}" type="datetimeFigureOut">
              <a:rPr lang="en-US" smtClean="0"/>
              <a:t>10/5/18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7479-72B5-7C4E-9A47-9DF9A2D9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0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D0B0-603C-E047-AF9C-17701618812E}" type="datetimeFigureOut">
              <a:rPr lang="en-US" smtClean="0"/>
              <a:t>10/5/18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7479-72B5-7C4E-9A47-9DF9A2D9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8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D0B0-603C-E047-AF9C-17701618812E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7479-72B5-7C4E-9A47-9DF9A2D9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4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D0B0-603C-E047-AF9C-17701618812E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7479-72B5-7C4E-9A47-9DF9A2D9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2D0B0-603C-E047-AF9C-17701618812E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07479-72B5-7C4E-9A47-9DF9A2D9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2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umble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457200" y="246940"/>
            <a:ext cx="8229600" cy="629614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In Need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659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93" y="273050"/>
            <a:ext cx="3008313" cy="1162050"/>
          </a:xfrm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In Need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humble 2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058" b="-39058"/>
          <a:stretch>
            <a:fillRect/>
          </a:stretch>
        </p:blipFill>
        <p:spPr>
          <a:xfrm>
            <a:off x="3575049" y="273050"/>
            <a:ext cx="5354775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4994" y="1435100"/>
            <a:ext cx="3290520" cy="517599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Of Grace</a:t>
            </a:r>
          </a:p>
          <a:p>
            <a:endParaRPr lang="en-US" sz="4400" dirty="0"/>
          </a:p>
          <a:p>
            <a:r>
              <a:rPr lang="en-US" sz="4400" dirty="0" smtClean="0"/>
              <a:t>Because of Wrath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952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he-benefit-of-being-humble.pn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1" r="30911"/>
          <a:stretch>
            <a:fillRect/>
          </a:stretch>
        </p:blipFill>
        <p:spPr>
          <a:xfrm>
            <a:off x="3736311" y="273050"/>
            <a:ext cx="5111750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Of Love</a:t>
            </a:r>
          </a:p>
          <a:p>
            <a:endParaRPr lang="en-US" sz="4800" dirty="0"/>
          </a:p>
          <a:p>
            <a:r>
              <a:rPr lang="en-US" sz="4800" dirty="0" smtClean="0"/>
              <a:t>Because of Justice of God</a:t>
            </a:r>
            <a:endParaRPr lang="en-US" sz="4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In Need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4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195" b="-4019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Of Mercy</a:t>
            </a:r>
          </a:p>
          <a:p>
            <a:endParaRPr lang="en-US" sz="4800" dirty="0"/>
          </a:p>
          <a:p>
            <a:r>
              <a:rPr lang="en-US" sz="4800" dirty="0" smtClean="0"/>
              <a:t>Because Of Sin</a:t>
            </a:r>
            <a:endParaRPr lang="en-US" sz="4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In Need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7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humble 3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r="21047"/>
          <a:stretch>
            <a:fillRect/>
          </a:stretch>
        </p:blipFill>
        <p:spPr>
          <a:xfrm>
            <a:off x="3810516" y="324387"/>
            <a:ext cx="5111750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Of Strength</a:t>
            </a:r>
          </a:p>
          <a:p>
            <a:endParaRPr lang="en-US" sz="4800" dirty="0"/>
          </a:p>
          <a:p>
            <a:r>
              <a:rPr lang="en-US" sz="4800" dirty="0" smtClean="0"/>
              <a:t>Because of Weakness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In Need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322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humility 4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99" t="1" b="-3545"/>
          <a:stretch/>
        </p:blipFill>
        <p:spPr>
          <a:xfrm>
            <a:off x="4958774" y="273050"/>
            <a:ext cx="3728026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Of Peace</a:t>
            </a:r>
          </a:p>
          <a:p>
            <a:endParaRPr lang="en-US" sz="4400" dirty="0"/>
          </a:p>
          <a:p>
            <a:r>
              <a:rPr lang="en-US" sz="4400" dirty="0" smtClean="0"/>
              <a:t>Because of Turmoil</a:t>
            </a:r>
            <a:endParaRPr lang="en-US" sz="4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In Need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00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lamb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9" r="20029"/>
          <a:stretch>
            <a:fillRect/>
          </a:stretch>
        </p:blipFill>
        <p:spPr>
          <a:xfrm>
            <a:off x="3729160" y="273050"/>
            <a:ext cx="5140192" cy="615664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Of Christ</a:t>
            </a:r>
          </a:p>
          <a:p>
            <a:endParaRPr lang="en-US" sz="4400" dirty="0"/>
          </a:p>
          <a:p>
            <a:r>
              <a:rPr lang="en-US" sz="4400" dirty="0" smtClean="0"/>
              <a:t>The Perfect Lamb</a:t>
            </a:r>
          </a:p>
          <a:p>
            <a:endParaRPr lang="en-US" sz="4400" dirty="0"/>
          </a:p>
          <a:p>
            <a:r>
              <a:rPr lang="en-US" sz="4400" dirty="0" smtClean="0"/>
              <a:t>The Great I Am</a:t>
            </a:r>
            <a:endParaRPr lang="en-US" sz="4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In Need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15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MY HUMBLE PLEA</a:t>
            </a:r>
            <a:endParaRPr lang="en-US" sz="6600" dirty="0"/>
          </a:p>
        </p:txBody>
      </p:sp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0842"/>
          </a:xfrm>
          <a:solidFill>
            <a:srgbClr val="CCFFCC"/>
          </a:solidFill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I Am Your Child</a:t>
            </a:r>
          </a:p>
          <a:p>
            <a:r>
              <a:rPr lang="en-US" sz="6000" dirty="0" smtClean="0">
                <a:solidFill>
                  <a:srgbClr val="FF0000"/>
                </a:solidFill>
              </a:rPr>
              <a:t>In Need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79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59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 Need</vt:lpstr>
      <vt:lpstr>In Need</vt:lpstr>
      <vt:lpstr>In Need</vt:lpstr>
      <vt:lpstr>In Need</vt:lpstr>
      <vt:lpstr>In Need</vt:lpstr>
      <vt:lpstr>In Need</vt:lpstr>
      <vt:lpstr>In Need</vt:lpstr>
      <vt:lpstr>MY HUMBLE PLEA</vt:lpstr>
    </vt:vector>
  </TitlesOfParts>
  <Company>Amridge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Board</dc:creator>
  <cp:lastModifiedBy>John Board</cp:lastModifiedBy>
  <cp:revision>10</cp:revision>
  <dcterms:created xsi:type="dcterms:W3CDTF">2018-10-05T23:37:04Z</dcterms:created>
  <dcterms:modified xsi:type="dcterms:W3CDTF">2018-10-06T01:44:17Z</dcterms:modified>
</cp:coreProperties>
</file>