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A45A-CEB9-9E45-B865-4DADAC7DFF4D}" type="datetimeFigureOut">
              <a:rPr lang="en-US" smtClean="0"/>
              <a:pPr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F165-ACA3-2048-AE15-ED0B0981E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FD1D0DC-B64B-9F48-9E86-CCC008D90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4" t="1450" r="9711" b="-1450"/>
          <a:stretch/>
        </p:blipFill>
        <p:spPr>
          <a:xfrm>
            <a:off x="0" y="0"/>
            <a:ext cx="9144000" cy="693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437" y="1737879"/>
            <a:ext cx="5095632" cy="963757"/>
          </a:xfrm>
        </p:spPr>
        <p:txBody>
          <a:bodyPr>
            <a:noAutofit/>
          </a:bodyPr>
          <a:lstStyle/>
          <a:p>
            <a:r>
              <a:rPr lang="en-US" sz="8300" dirty="0">
                <a:latin typeface="Britannic Bold" panose="020B0903060703020204" pitchFamily="34" charset="77"/>
              </a:rPr>
              <a:t>Parable of the Loving Father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09" y="5733473"/>
            <a:ext cx="6400800" cy="1752600"/>
          </a:xfrm>
        </p:spPr>
        <p:txBody>
          <a:bodyPr>
            <a:normAutofit/>
          </a:bodyPr>
          <a:lstStyle/>
          <a:p>
            <a:r>
              <a:rPr lang="en-US" sz="4900" b="1" dirty="0"/>
              <a:t>Luke 15:11-24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60F1F7E2-1A19-B649-BEAF-816D25511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75" b="26606"/>
          <a:stretch/>
        </p:blipFill>
        <p:spPr>
          <a:xfrm>
            <a:off x="-1" y="0"/>
            <a:ext cx="9178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solidFill>
                  <a:schemeClr val="bg1"/>
                </a:solidFill>
                <a:latin typeface="Britannic Bold" panose="020B0903060703020204" pitchFamily="34" charset="77"/>
              </a:rPr>
              <a:t>1. Freedom To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04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Luke 15:11-13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Genesis 2:16-17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Matthew 12:30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John 14:15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5ACCE257-2B69-1D4B-B79D-BD3374C8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75" b="26606"/>
          <a:stretch/>
        </p:blipFill>
        <p:spPr>
          <a:xfrm>
            <a:off x="-1" y="0"/>
            <a:ext cx="9178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>
                <a:solidFill>
                  <a:schemeClr val="bg1"/>
                </a:solidFill>
                <a:latin typeface="Britannic Bold" panose="020B0903060703020204" pitchFamily="34" charset="77"/>
              </a:rPr>
              <a:t>2. Folly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78" y="8461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Luke 15:14-16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Isaiah 59:1-2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1 Peter 3:12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Romans 6:23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4837AA4A-5EE4-F347-8CC5-4DDA34738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75" b="26606"/>
          <a:stretch/>
        </p:blipFill>
        <p:spPr>
          <a:xfrm>
            <a:off x="-1" y="0"/>
            <a:ext cx="9178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dirty="0">
                <a:solidFill>
                  <a:schemeClr val="bg1"/>
                </a:solidFill>
                <a:latin typeface="Britannic Bold" panose="020B0903060703020204" pitchFamily="34" charset="77"/>
              </a:rPr>
              <a:t>3. Forgiveness To Come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Luke 15:17-24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Romans 5:6-8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John 3:16</a:t>
            </a: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</a:rPr>
              <a:t>John 15:13-14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FF0F5C0E-A5C9-5740-B0EC-67D014F79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41" b="44910"/>
          <a:stretch/>
        </p:blipFill>
        <p:spPr>
          <a:xfrm>
            <a:off x="0" y="0"/>
            <a:ext cx="91758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77"/>
              </a:rPr>
              <a:t>It’s Not Too Late To Come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77891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Decide To Be Baptized Today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Hear Him (Romans 10:17)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Believe Him (Mark 16:16)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Repent Of Sins Against Him (Acts 2:38)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Confess Him (Acts 8:37)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Be Baptized Into Him (John 3:5; Acts 22:16)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Live For Him (Galatians 2:20)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chemeClr val="bg1"/>
                </a:solidFill>
              </a:rPr>
              <a:t>Decide To Be Restored Today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Come Back To Him (Matthew 11:28-30)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Repent (Acts 8:22)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Pray (James 5:16)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192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Parable of the Loving Father</vt:lpstr>
      <vt:lpstr>1. Freedom To Leave</vt:lpstr>
      <vt:lpstr>2. Folly of Sin</vt:lpstr>
      <vt:lpstr>3. Forgiveness To Come Home</vt:lpstr>
      <vt:lpstr>It’s Not Too Late To Come Home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Parable of the Loving Father”</dc:title>
  <dc:subject/>
  <dc:creator/>
  <cp:keywords/>
  <dc:description/>
  <cp:lastModifiedBy>John Board</cp:lastModifiedBy>
  <cp:revision>12</cp:revision>
  <dcterms:created xsi:type="dcterms:W3CDTF">2011-08-10T16:59:46Z</dcterms:created>
  <dcterms:modified xsi:type="dcterms:W3CDTF">2018-10-05T18:13:32Z</dcterms:modified>
  <cp:category/>
</cp:coreProperties>
</file>