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E888BBD-DC47-48BA-92FC-DC39656444DD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84341B-24AB-413F-948D-AAA6B05E73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Giving God the Glory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Judges 6 &amp; 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803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Let the Word Settle in your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Judges 6:7-10</a:t>
            </a:r>
          </a:p>
          <a:p>
            <a:r>
              <a:rPr lang="en-US" sz="3600" dirty="0" smtClean="0"/>
              <a:t>Job 29:22</a:t>
            </a:r>
          </a:p>
          <a:p>
            <a:r>
              <a:rPr lang="en-US" sz="3600" dirty="0" smtClean="0"/>
              <a:t>1 Peter 5:10-11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238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Seek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Judges 6:13</a:t>
            </a:r>
          </a:p>
          <a:p>
            <a:r>
              <a:rPr lang="en-US" sz="3600" dirty="0" smtClean="0"/>
              <a:t>Judges 6:15</a:t>
            </a:r>
          </a:p>
          <a:p>
            <a:r>
              <a:rPr lang="en-US" sz="3600" dirty="0" smtClean="0"/>
              <a:t>Judges 6:17-22</a:t>
            </a:r>
          </a:p>
          <a:p>
            <a:r>
              <a:rPr lang="en-US" sz="3600" dirty="0" smtClean="0"/>
              <a:t>Luke 2:14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7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Destroy Your Idols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Judges 6:25-26, 27</a:t>
            </a:r>
          </a:p>
          <a:p>
            <a:r>
              <a:rPr lang="en-US" sz="3600" dirty="0" smtClean="0"/>
              <a:t>Colossians 3:5</a:t>
            </a:r>
          </a:p>
          <a:p>
            <a:r>
              <a:rPr lang="en-US" sz="3600" dirty="0" smtClean="0"/>
              <a:t>1 Corinthians 6:20</a:t>
            </a:r>
          </a:p>
          <a:p>
            <a:r>
              <a:rPr lang="en-US" sz="3600" dirty="0" smtClean="0"/>
              <a:t>Judges 6:31</a:t>
            </a:r>
          </a:p>
        </p:txBody>
      </p:sp>
    </p:spTree>
    <p:extLst>
      <p:ext uri="{BB962C8B-B14F-4D97-AF65-F5344CB8AC3E}">
        <p14:creationId xmlns:p14="http://schemas.microsoft.com/office/powerpoint/2010/main" val="254285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 God’s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Judges 7:2</a:t>
            </a:r>
          </a:p>
          <a:p>
            <a:r>
              <a:rPr lang="en-US" sz="3600" dirty="0" smtClean="0"/>
              <a:t>Deut. 20:8</a:t>
            </a:r>
          </a:p>
          <a:p>
            <a:r>
              <a:rPr lang="en-US" sz="3600" dirty="0" smtClean="0"/>
              <a:t>Romans 4:20-24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254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Giving God the Glory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Let the Word of </a:t>
            </a:r>
            <a:r>
              <a:rPr lang="en-US" sz="3600" smtClean="0"/>
              <a:t>God Settle </a:t>
            </a:r>
            <a:r>
              <a:rPr lang="en-US" sz="3600" dirty="0" smtClean="0"/>
              <a:t>in </a:t>
            </a:r>
            <a:r>
              <a:rPr lang="en-US" sz="3600" smtClean="0"/>
              <a:t>your Heart</a:t>
            </a:r>
            <a:endParaRPr lang="en-US" sz="3600" dirty="0" smtClean="0"/>
          </a:p>
          <a:p>
            <a:r>
              <a:rPr lang="en-US" sz="3600" dirty="0" smtClean="0"/>
              <a:t>Seek Peace</a:t>
            </a:r>
          </a:p>
          <a:p>
            <a:r>
              <a:rPr lang="en-US" sz="3600" dirty="0" smtClean="0"/>
              <a:t>Destroy Idols</a:t>
            </a:r>
          </a:p>
          <a:p>
            <a:r>
              <a:rPr lang="en-US" sz="3600" dirty="0" smtClean="0"/>
              <a:t>Follow God’s Plan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9590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76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Giving God the Glory</vt:lpstr>
      <vt:lpstr>Let the Word Settle in your Heart</vt:lpstr>
      <vt:lpstr>Seek Peace</vt:lpstr>
      <vt:lpstr>Destroy Your Idols</vt:lpstr>
      <vt:lpstr>Follow God’s Plan</vt:lpstr>
      <vt:lpstr>Giving God the Glory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God the Glory</dc:title>
  <dc:creator>pumpkincenter</dc:creator>
  <cp:lastModifiedBy>pumpkincenter</cp:lastModifiedBy>
  <cp:revision>2</cp:revision>
  <dcterms:created xsi:type="dcterms:W3CDTF">2018-09-02T13:27:27Z</dcterms:created>
  <dcterms:modified xsi:type="dcterms:W3CDTF">2018-09-02T13:47:55Z</dcterms:modified>
</cp:coreProperties>
</file>