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70" r:id="rId3"/>
    <p:sldId id="271" r:id="rId4"/>
    <p:sldId id="272" r:id="rId5"/>
    <p:sldId id="273" r:id="rId6"/>
    <p:sldId id="274" r:id="rId7"/>
    <p:sldId id="275" r:id="rId8"/>
    <p:sldId id="276" r:id="rId9"/>
    <p:sldId id="27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ADE011D-3C31-448A-B205-05C6FE392A8F}"/>
              </a:ext>
            </a:extLst>
          </p:cNvPr>
          <p:cNvSpPr/>
          <p:nvPr/>
        </p:nvSpPr>
        <p:spPr>
          <a:xfrm>
            <a:off x="4234" y="6400800"/>
            <a:ext cx="12187767"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FA929120-3453-41B5-8A4A-C8417B73DE9B}"/>
              </a:ext>
            </a:extLst>
          </p:cNvPr>
          <p:cNvSpPr/>
          <p:nvPr/>
        </p:nvSpPr>
        <p:spPr>
          <a:xfrm>
            <a:off x="1" y="6334125"/>
            <a:ext cx="12189884"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E6007C95-62F6-4396-96F7-44506ADAE906}"/>
              </a:ext>
            </a:extLst>
          </p:cNvPr>
          <p:cNvCxnSpPr/>
          <p:nvPr/>
        </p:nvCxnSpPr>
        <p:spPr>
          <a:xfrm>
            <a:off x="1208618" y="4343400"/>
            <a:ext cx="9874249"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097280" y="758952"/>
            <a:ext cx="10058400" cy="3566160"/>
          </a:xfrm>
        </p:spPr>
        <p:txBody>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3">
            <a:extLst>
              <a:ext uri="{FF2B5EF4-FFF2-40B4-BE49-F238E27FC236}">
                <a16:creationId xmlns:a16="http://schemas.microsoft.com/office/drawing/2014/main" id="{D92B687F-6F11-4C86-B66F-13948C31B031}"/>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321CA2B9-ABA2-4EF0-9F5B-1A3963FBB6DB}"/>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62103B44-11A2-4FA7-873D-3760F4790140}"/>
              </a:ext>
            </a:extLst>
          </p:cNvPr>
          <p:cNvSpPr>
            <a:spLocks noGrp="1"/>
          </p:cNvSpPr>
          <p:nvPr>
            <p:ph type="sldNum" sz="quarter" idx="12"/>
          </p:nvPr>
        </p:nvSpPr>
        <p:spPr/>
        <p:txBody>
          <a:bodyPr/>
          <a:lstStyle>
            <a:lvl1pPr>
              <a:defRPr/>
            </a:lvl1pPr>
          </a:lstStyle>
          <a:p>
            <a:pPr>
              <a:defRPr/>
            </a:pPr>
            <a:fld id="{398B7675-1B08-4881-BBEC-6FFF15954A4C}" type="slidenum">
              <a:rPr lang="en-US" altLang="en-US"/>
              <a:pPr>
                <a:defRPr/>
              </a:pPr>
              <a:t>‹#›</a:t>
            </a:fld>
            <a:endParaRPr lang="en-US" altLang="en-US"/>
          </a:p>
        </p:txBody>
      </p:sp>
    </p:spTree>
    <p:extLst>
      <p:ext uri="{BB962C8B-B14F-4D97-AF65-F5344CB8AC3E}">
        <p14:creationId xmlns:p14="http://schemas.microsoft.com/office/powerpoint/2010/main" val="398480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4AD6DA0-5A05-4A8B-9906-3B411E2D47AE}"/>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9F498EAD-19A1-4DC4-AD08-6C30DFCB23B7}"/>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C78B54EE-B12A-46E2-985B-0A33D558E804}"/>
              </a:ext>
            </a:extLst>
          </p:cNvPr>
          <p:cNvSpPr>
            <a:spLocks noGrp="1"/>
          </p:cNvSpPr>
          <p:nvPr>
            <p:ph type="sldNum" sz="quarter" idx="12"/>
          </p:nvPr>
        </p:nvSpPr>
        <p:spPr/>
        <p:txBody>
          <a:bodyPr/>
          <a:lstStyle>
            <a:lvl1pPr>
              <a:defRPr/>
            </a:lvl1pPr>
          </a:lstStyle>
          <a:p>
            <a:pPr>
              <a:defRPr/>
            </a:pPr>
            <a:fld id="{786058E8-0AEB-4781-AF67-83DF9D1E810E}" type="slidenum">
              <a:rPr lang="en-US" altLang="en-US"/>
              <a:pPr>
                <a:defRPr/>
              </a:pPr>
              <a:t>‹#›</a:t>
            </a:fld>
            <a:endParaRPr lang="en-US" altLang="en-US"/>
          </a:p>
        </p:txBody>
      </p:sp>
    </p:spTree>
    <p:extLst>
      <p:ext uri="{BB962C8B-B14F-4D97-AF65-F5344CB8AC3E}">
        <p14:creationId xmlns:p14="http://schemas.microsoft.com/office/powerpoint/2010/main" val="2934434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A792162-5CE3-484B-A550-FDE7325B10AE}"/>
              </a:ext>
            </a:extLst>
          </p:cNvPr>
          <p:cNvSpPr/>
          <p:nvPr/>
        </p:nvSpPr>
        <p:spPr>
          <a:xfrm>
            <a:off x="4234" y="6400800"/>
            <a:ext cx="12187767"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F278ADAA-FE09-40C8-B441-6B280CD9FD4E}"/>
              </a:ext>
            </a:extLst>
          </p:cNvPr>
          <p:cNvSpPr/>
          <p:nvPr/>
        </p:nvSpPr>
        <p:spPr>
          <a:xfrm>
            <a:off x="1" y="6334125"/>
            <a:ext cx="12189884"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4780"/>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414779"/>
            <a:ext cx="7734300"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a:extLst>
              <a:ext uri="{FF2B5EF4-FFF2-40B4-BE49-F238E27FC236}">
                <a16:creationId xmlns:a16="http://schemas.microsoft.com/office/drawing/2014/main" id="{B8B9B3B3-B754-4A78-AC93-D9CC4AC9DE22}"/>
              </a:ext>
            </a:extLst>
          </p:cNvPr>
          <p:cNvSpPr>
            <a:spLocks noGrp="1"/>
          </p:cNvSpPr>
          <p:nvPr>
            <p:ph type="dt" sz="half" idx="10"/>
          </p:nvPr>
        </p:nvSpPr>
        <p:spPr/>
        <p:txBody>
          <a:bodyPr/>
          <a:lstStyle>
            <a:lvl1pPr>
              <a:defRPr/>
            </a:lvl1pPr>
          </a:lstStyle>
          <a:p>
            <a:pPr>
              <a:defRPr/>
            </a:pPr>
            <a:endParaRPr lang="en-US" altLang="en-US"/>
          </a:p>
        </p:txBody>
      </p:sp>
      <p:sp>
        <p:nvSpPr>
          <p:cNvPr id="7" name="Footer Placeholder 4">
            <a:extLst>
              <a:ext uri="{FF2B5EF4-FFF2-40B4-BE49-F238E27FC236}">
                <a16:creationId xmlns:a16="http://schemas.microsoft.com/office/drawing/2014/main" id="{22466622-7D59-4058-AF20-AFC7A14D2263}"/>
              </a:ext>
            </a:extLst>
          </p:cNvPr>
          <p:cNvSpPr>
            <a:spLocks noGrp="1"/>
          </p:cNvSpPr>
          <p:nvPr>
            <p:ph type="ftr" sz="quarter" idx="11"/>
          </p:nvPr>
        </p:nvSpPr>
        <p:spPr/>
        <p:txBody>
          <a:bodyPr/>
          <a:lstStyle>
            <a:lvl1pPr>
              <a:defRPr/>
            </a:lvl1pPr>
          </a:lstStyle>
          <a:p>
            <a:pPr>
              <a:defRPr/>
            </a:pPr>
            <a:endParaRPr lang="en-US" altLang="en-US"/>
          </a:p>
        </p:txBody>
      </p:sp>
      <p:sp>
        <p:nvSpPr>
          <p:cNvPr id="8" name="Slide Number Placeholder 5">
            <a:extLst>
              <a:ext uri="{FF2B5EF4-FFF2-40B4-BE49-F238E27FC236}">
                <a16:creationId xmlns:a16="http://schemas.microsoft.com/office/drawing/2014/main" id="{667D77F4-96D5-43B7-BE07-6834EFF92D1B}"/>
              </a:ext>
            </a:extLst>
          </p:cNvPr>
          <p:cNvSpPr>
            <a:spLocks noGrp="1"/>
          </p:cNvSpPr>
          <p:nvPr>
            <p:ph type="sldNum" sz="quarter" idx="12"/>
          </p:nvPr>
        </p:nvSpPr>
        <p:spPr/>
        <p:txBody>
          <a:bodyPr/>
          <a:lstStyle>
            <a:lvl1pPr>
              <a:defRPr/>
            </a:lvl1pPr>
          </a:lstStyle>
          <a:p>
            <a:pPr>
              <a:defRPr/>
            </a:pPr>
            <a:fld id="{12059E76-7270-4083-A480-09599BA9C554}" type="slidenum">
              <a:rPr lang="en-US" altLang="en-US"/>
              <a:pPr>
                <a:defRPr/>
              </a:pPr>
              <a:t>‹#›</a:t>
            </a:fld>
            <a:endParaRPr lang="en-US" altLang="en-US"/>
          </a:p>
        </p:txBody>
      </p:sp>
    </p:spTree>
    <p:extLst>
      <p:ext uri="{BB962C8B-B14F-4D97-AF65-F5344CB8AC3E}">
        <p14:creationId xmlns:p14="http://schemas.microsoft.com/office/powerpoint/2010/main" val="1022095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18BE88C-AD78-450B-9C3E-F2A3A53A4294}"/>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DE98412B-649B-4B83-A319-7F5D0B6132FC}"/>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8EB037BD-EB70-4CAF-A5EC-B6D62033436B}"/>
              </a:ext>
            </a:extLst>
          </p:cNvPr>
          <p:cNvSpPr>
            <a:spLocks noGrp="1"/>
          </p:cNvSpPr>
          <p:nvPr>
            <p:ph type="sldNum" sz="quarter" idx="12"/>
          </p:nvPr>
        </p:nvSpPr>
        <p:spPr/>
        <p:txBody>
          <a:bodyPr/>
          <a:lstStyle>
            <a:lvl1pPr>
              <a:defRPr/>
            </a:lvl1pPr>
          </a:lstStyle>
          <a:p>
            <a:pPr>
              <a:defRPr/>
            </a:pPr>
            <a:fld id="{8082BE3A-EF62-43C3-9F7E-18675360B752}" type="slidenum">
              <a:rPr lang="en-US" altLang="en-US"/>
              <a:pPr>
                <a:defRPr/>
              </a:pPr>
              <a:t>‹#›</a:t>
            </a:fld>
            <a:endParaRPr lang="en-US" altLang="en-US"/>
          </a:p>
        </p:txBody>
      </p:sp>
    </p:spTree>
    <p:extLst>
      <p:ext uri="{BB962C8B-B14F-4D97-AF65-F5344CB8AC3E}">
        <p14:creationId xmlns:p14="http://schemas.microsoft.com/office/powerpoint/2010/main" val="1187770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33B57FC-0519-4EBC-B996-5AC919F0CA77}"/>
              </a:ext>
            </a:extLst>
          </p:cNvPr>
          <p:cNvSpPr/>
          <p:nvPr/>
        </p:nvSpPr>
        <p:spPr>
          <a:xfrm>
            <a:off x="4234" y="6400800"/>
            <a:ext cx="12187767"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C956210B-BC1A-47E1-B863-7BA1477A6168}"/>
              </a:ext>
            </a:extLst>
          </p:cNvPr>
          <p:cNvSpPr/>
          <p:nvPr/>
        </p:nvSpPr>
        <p:spPr>
          <a:xfrm>
            <a:off x="1" y="6334125"/>
            <a:ext cx="12189884"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33BF4647-DF50-45F6-8AE7-7BE16A7A8453}"/>
              </a:ext>
            </a:extLst>
          </p:cNvPr>
          <p:cNvCxnSpPr/>
          <p:nvPr/>
        </p:nvCxnSpPr>
        <p:spPr>
          <a:xfrm>
            <a:off x="1208618" y="4343400"/>
            <a:ext cx="9874249"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97280" y="758952"/>
            <a:ext cx="10058400" cy="3566160"/>
          </a:xfrm>
        </p:spPr>
        <p:txBody>
          <a:bodyPr anchorCtr="0"/>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FBBDE425-3CDD-4566-A3BE-57185F61AAC5}"/>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67F5479A-3EC4-48F8-91E5-6920BBFA06EB}"/>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5E0DB010-2399-47A8-A98C-E28B0024D0F5}"/>
              </a:ext>
            </a:extLst>
          </p:cNvPr>
          <p:cNvSpPr>
            <a:spLocks noGrp="1"/>
          </p:cNvSpPr>
          <p:nvPr>
            <p:ph type="sldNum" sz="quarter" idx="12"/>
          </p:nvPr>
        </p:nvSpPr>
        <p:spPr/>
        <p:txBody>
          <a:bodyPr/>
          <a:lstStyle>
            <a:lvl1pPr>
              <a:defRPr/>
            </a:lvl1pPr>
          </a:lstStyle>
          <a:p>
            <a:pPr>
              <a:defRPr/>
            </a:pPr>
            <a:fld id="{66A272DD-B645-4875-8A87-2BC3C3101CDE}" type="slidenum">
              <a:rPr lang="en-US" altLang="en-US"/>
              <a:pPr>
                <a:defRPr/>
              </a:pPr>
              <a:t>‹#›</a:t>
            </a:fld>
            <a:endParaRPr lang="en-US" altLang="en-US"/>
          </a:p>
        </p:txBody>
      </p:sp>
    </p:spTree>
    <p:extLst>
      <p:ext uri="{BB962C8B-B14F-4D97-AF65-F5344CB8AC3E}">
        <p14:creationId xmlns:p14="http://schemas.microsoft.com/office/powerpoint/2010/main" val="961786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5"/>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7"/>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AE4FD849-509C-46F9-8E5F-A5D1895FC814}"/>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5527D443-8149-4E02-B742-B589F3A97963}"/>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42C8D3D2-80D6-4185-BB2A-4D18236BEEB1}"/>
              </a:ext>
            </a:extLst>
          </p:cNvPr>
          <p:cNvSpPr>
            <a:spLocks noGrp="1"/>
          </p:cNvSpPr>
          <p:nvPr>
            <p:ph type="sldNum" sz="quarter" idx="12"/>
          </p:nvPr>
        </p:nvSpPr>
        <p:spPr/>
        <p:txBody>
          <a:bodyPr/>
          <a:lstStyle>
            <a:lvl1pPr>
              <a:defRPr/>
            </a:lvl1pPr>
          </a:lstStyle>
          <a:p>
            <a:pPr>
              <a:defRPr/>
            </a:pPr>
            <a:fld id="{AA23E295-F1F5-4023-8D7B-E5965C9E0B54}" type="slidenum">
              <a:rPr lang="en-US" altLang="en-US"/>
              <a:pPr>
                <a:defRPr/>
              </a:pPr>
              <a:t>‹#›</a:t>
            </a:fld>
            <a:endParaRPr lang="en-US" altLang="en-US"/>
          </a:p>
        </p:txBody>
      </p:sp>
    </p:spTree>
    <p:extLst>
      <p:ext uri="{BB962C8B-B14F-4D97-AF65-F5344CB8AC3E}">
        <p14:creationId xmlns:p14="http://schemas.microsoft.com/office/powerpoint/2010/main" val="1021893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5"/>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E94496E2-0D18-4C89-8DE1-B5068BAFC060}"/>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6D22ABBC-4D5E-46AC-9319-93DE0178D0F6}"/>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08BC79C1-28BB-4102-A0DE-C0E584707BEA}"/>
              </a:ext>
            </a:extLst>
          </p:cNvPr>
          <p:cNvSpPr>
            <a:spLocks noGrp="1"/>
          </p:cNvSpPr>
          <p:nvPr>
            <p:ph type="sldNum" sz="quarter" idx="12"/>
          </p:nvPr>
        </p:nvSpPr>
        <p:spPr/>
        <p:txBody>
          <a:bodyPr/>
          <a:lstStyle>
            <a:lvl1pPr>
              <a:defRPr/>
            </a:lvl1pPr>
          </a:lstStyle>
          <a:p>
            <a:pPr>
              <a:defRPr/>
            </a:pPr>
            <a:fld id="{14437065-7CDE-4824-967E-D88C8FF527FC}" type="slidenum">
              <a:rPr lang="en-US" altLang="en-US"/>
              <a:pPr>
                <a:defRPr/>
              </a:pPr>
              <a:t>‹#›</a:t>
            </a:fld>
            <a:endParaRPr lang="en-US" altLang="en-US"/>
          </a:p>
        </p:txBody>
      </p:sp>
    </p:spTree>
    <p:extLst>
      <p:ext uri="{BB962C8B-B14F-4D97-AF65-F5344CB8AC3E}">
        <p14:creationId xmlns:p14="http://schemas.microsoft.com/office/powerpoint/2010/main" val="1721611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C583575B-0626-47F5-8E06-A0485C09544A}"/>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4">
            <a:extLst>
              <a:ext uri="{FF2B5EF4-FFF2-40B4-BE49-F238E27FC236}">
                <a16:creationId xmlns:a16="http://schemas.microsoft.com/office/drawing/2014/main" id="{31F8A8F2-4E72-4022-B517-8B5ED2AACE75}"/>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8924C4A1-A6AE-49DB-A1B2-B83F7AA66E0F}"/>
              </a:ext>
            </a:extLst>
          </p:cNvPr>
          <p:cNvSpPr>
            <a:spLocks noGrp="1"/>
          </p:cNvSpPr>
          <p:nvPr>
            <p:ph type="sldNum" sz="quarter" idx="12"/>
          </p:nvPr>
        </p:nvSpPr>
        <p:spPr/>
        <p:txBody>
          <a:bodyPr/>
          <a:lstStyle>
            <a:lvl1pPr>
              <a:defRPr/>
            </a:lvl1pPr>
          </a:lstStyle>
          <a:p>
            <a:pPr>
              <a:defRPr/>
            </a:pPr>
            <a:fld id="{EE1D36E9-E638-4844-A57E-A9748749DCCD}" type="slidenum">
              <a:rPr lang="en-US" altLang="en-US"/>
              <a:pPr>
                <a:defRPr/>
              </a:pPr>
              <a:t>‹#›</a:t>
            </a:fld>
            <a:endParaRPr lang="en-US" altLang="en-US"/>
          </a:p>
        </p:txBody>
      </p:sp>
    </p:spTree>
    <p:extLst>
      <p:ext uri="{BB962C8B-B14F-4D97-AF65-F5344CB8AC3E}">
        <p14:creationId xmlns:p14="http://schemas.microsoft.com/office/powerpoint/2010/main" val="273862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216213D-FB21-4A25-A3D2-AE6D2B58E788}"/>
              </a:ext>
            </a:extLst>
          </p:cNvPr>
          <p:cNvSpPr/>
          <p:nvPr/>
        </p:nvSpPr>
        <p:spPr>
          <a:xfrm>
            <a:off x="4234" y="6400800"/>
            <a:ext cx="12187767"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2">
            <a:extLst>
              <a:ext uri="{FF2B5EF4-FFF2-40B4-BE49-F238E27FC236}">
                <a16:creationId xmlns:a16="http://schemas.microsoft.com/office/drawing/2014/main" id="{A828D899-B130-4B5A-AE30-45A04C15DDC2}"/>
              </a:ext>
            </a:extLst>
          </p:cNvPr>
          <p:cNvSpPr/>
          <p:nvPr/>
        </p:nvSpPr>
        <p:spPr>
          <a:xfrm>
            <a:off x="1" y="6334125"/>
            <a:ext cx="12189884"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a:extLst>
              <a:ext uri="{FF2B5EF4-FFF2-40B4-BE49-F238E27FC236}">
                <a16:creationId xmlns:a16="http://schemas.microsoft.com/office/drawing/2014/main" id="{7612B4CB-8D9D-4659-802B-1D47ECD90728}"/>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7">
            <a:extLst>
              <a:ext uri="{FF2B5EF4-FFF2-40B4-BE49-F238E27FC236}">
                <a16:creationId xmlns:a16="http://schemas.microsoft.com/office/drawing/2014/main" id="{48ECDF47-9EDE-4430-A56B-D49349FE8CB9}"/>
              </a:ext>
            </a:extLst>
          </p:cNvPr>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6" name="Slide Number Placeholder 8">
            <a:extLst>
              <a:ext uri="{FF2B5EF4-FFF2-40B4-BE49-F238E27FC236}">
                <a16:creationId xmlns:a16="http://schemas.microsoft.com/office/drawing/2014/main" id="{759DB02D-6D41-42A1-B28F-6D423C768481}"/>
              </a:ext>
            </a:extLst>
          </p:cNvPr>
          <p:cNvSpPr>
            <a:spLocks noGrp="1"/>
          </p:cNvSpPr>
          <p:nvPr>
            <p:ph type="sldNum" sz="quarter" idx="12"/>
          </p:nvPr>
        </p:nvSpPr>
        <p:spPr/>
        <p:txBody>
          <a:bodyPr/>
          <a:lstStyle>
            <a:lvl1pPr>
              <a:defRPr/>
            </a:lvl1pPr>
          </a:lstStyle>
          <a:p>
            <a:pPr>
              <a:defRPr/>
            </a:pPr>
            <a:fld id="{22B876AA-053B-46E6-9656-9E7006968225}" type="slidenum">
              <a:rPr lang="en-US" altLang="en-US"/>
              <a:pPr>
                <a:defRPr/>
              </a:pPr>
              <a:t>‹#›</a:t>
            </a:fld>
            <a:endParaRPr lang="en-US" altLang="en-US"/>
          </a:p>
        </p:txBody>
      </p:sp>
    </p:spTree>
    <p:extLst>
      <p:ext uri="{BB962C8B-B14F-4D97-AF65-F5344CB8AC3E}">
        <p14:creationId xmlns:p14="http://schemas.microsoft.com/office/powerpoint/2010/main" val="1851249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72D9F48-0A49-4DA4-9373-1548B2AB73C3}"/>
              </a:ext>
            </a:extLst>
          </p:cNvPr>
          <p:cNvSpPr/>
          <p:nvPr/>
        </p:nvSpPr>
        <p:spPr>
          <a:xfrm>
            <a:off x="1" y="0"/>
            <a:ext cx="40513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9B7E4534-5D8D-43D4-9945-661BBCC8BC72}"/>
              </a:ext>
            </a:extLst>
          </p:cNvPr>
          <p:cNvSpPr/>
          <p:nvPr/>
        </p:nvSpPr>
        <p:spPr>
          <a:xfrm>
            <a:off x="4040718" y="0"/>
            <a:ext cx="635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613650" y="731520"/>
            <a:ext cx="6679191"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a:extLst>
              <a:ext uri="{FF2B5EF4-FFF2-40B4-BE49-F238E27FC236}">
                <a16:creationId xmlns:a16="http://schemas.microsoft.com/office/drawing/2014/main" id="{E7D8C849-1824-42EB-A260-978F9C0E0E8E}"/>
              </a:ext>
            </a:extLst>
          </p:cNvPr>
          <p:cNvSpPr>
            <a:spLocks noGrp="1"/>
          </p:cNvSpPr>
          <p:nvPr>
            <p:ph type="dt" sz="half" idx="10"/>
          </p:nvPr>
        </p:nvSpPr>
        <p:spPr>
          <a:xfrm>
            <a:off x="465667" y="6459539"/>
            <a:ext cx="2618317" cy="365125"/>
          </a:xfrm>
        </p:spPr>
        <p:txBody>
          <a:bodyPr/>
          <a:lstStyle>
            <a:lvl1pPr algn="l">
              <a:defRPr/>
            </a:lvl1pPr>
          </a:lstStyle>
          <a:p>
            <a:pPr>
              <a:defRPr/>
            </a:pPr>
            <a:endParaRPr lang="en-US" altLang="en-US"/>
          </a:p>
        </p:txBody>
      </p:sp>
      <p:sp>
        <p:nvSpPr>
          <p:cNvPr id="8" name="Footer Placeholder 5">
            <a:extLst>
              <a:ext uri="{FF2B5EF4-FFF2-40B4-BE49-F238E27FC236}">
                <a16:creationId xmlns:a16="http://schemas.microsoft.com/office/drawing/2014/main" id="{EEC86DD7-BABF-4118-B7F1-0D6081AC9568}"/>
              </a:ext>
            </a:extLst>
          </p:cNvPr>
          <p:cNvSpPr>
            <a:spLocks noGrp="1"/>
          </p:cNvSpPr>
          <p:nvPr>
            <p:ph type="ftr" sz="quarter" idx="11"/>
          </p:nvPr>
        </p:nvSpPr>
        <p:spPr>
          <a:xfrm>
            <a:off x="4800600" y="6459539"/>
            <a:ext cx="4648200" cy="365125"/>
          </a:xfrm>
        </p:spPr>
        <p:txBody>
          <a:bodyPr/>
          <a:lstStyle>
            <a:lvl1pPr algn="l">
              <a:defRPr>
                <a:solidFill>
                  <a:schemeClr val="tx2"/>
                </a:solidFill>
              </a:defRPr>
            </a:lvl1pPr>
          </a:lstStyle>
          <a:p>
            <a:pPr>
              <a:defRPr/>
            </a:pPr>
            <a:endParaRPr lang="en-US" altLang="en-US"/>
          </a:p>
        </p:txBody>
      </p:sp>
      <p:sp>
        <p:nvSpPr>
          <p:cNvPr id="9" name="Slide Number Placeholder 6">
            <a:extLst>
              <a:ext uri="{FF2B5EF4-FFF2-40B4-BE49-F238E27FC236}">
                <a16:creationId xmlns:a16="http://schemas.microsoft.com/office/drawing/2014/main" id="{E247EF95-B8C0-45C1-A1A8-0431877B6CAE}"/>
              </a:ext>
            </a:extLst>
          </p:cNvPr>
          <p:cNvSpPr>
            <a:spLocks noGrp="1"/>
          </p:cNvSpPr>
          <p:nvPr>
            <p:ph type="sldNum" sz="quarter" idx="12"/>
          </p:nvPr>
        </p:nvSpPr>
        <p:spPr/>
        <p:txBody>
          <a:bodyPr/>
          <a:lstStyle>
            <a:lvl1pPr>
              <a:defRPr>
                <a:solidFill>
                  <a:schemeClr val="tx2"/>
                </a:solidFill>
              </a:defRPr>
            </a:lvl1pPr>
          </a:lstStyle>
          <a:p>
            <a:pPr>
              <a:defRPr/>
            </a:pPr>
            <a:fld id="{F2C268FB-ABF9-4E0E-B5B0-072FD0C88867}" type="slidenum">
              <a:rPr lang="en-US" altLang="en-US"/>
              <a:pPr>
                <a:defRPr/>
              </a:pPr>
              <a:t>‹#›</a:t>
            </a:fld>
            <a:endParaRPr lang="en-US" altLang="en-US"/>
          </a:p>
        </p:txBody>
      </p:sp>
    </p:spTree>
    <p:extLst>
      <p:ext uri="{BB962C8B-B14F-4D97-AF65-F5344CB8AC3E}">
        <p14:creationId xmlns:p14="http://schemas.microsoft.com/office/powerpoint/2010/main" val="2611803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0A8102C-6320-4C56-A433-C3D15259ABCD}"/>
              </a:ext>
            </a:extLst>
          </p:cNvPr>
          <p:cNvSpPr/>
          <p:nvPr/>
        </p:nvSpPr>
        <p:spPr>
          <a:xfrm>
            <a:off x="1" y="4953000"/>
            <a:ext cx="12189884"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9DD92361-5D1B-48F5-94C4-1FADEE8FAAE4}"/>
              </a:ext>
            </a:extLst>
          </p:cNvPr>
          <p:cNvSpPr/>
          <p:nvPr/>
        </p:nvSpPr>
        <p:spPr>
          <a:xfrm>
            <a:off x="1" y="4914900"/>
            <a:ext cx="12189884"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9360" cy="822960"/>
          </a:xfrm>
        </p:spPr>
        <p:txBody>
          <a:bodyPr tIns="0" bIns="0">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 y="0"/>
            <a:ext cx="12191985" cy="4915076"/>
          </a:xfrm>
          <a:blipFill>
            <a:blip r:embed="rId2"/>
            <a:stretch>
              <a:fillRect/>
            </a:stretch>
          </a:blipFill>
        </p:spPr>
        <p:txBody>
          <a:bodyPr lIns="457200" tIns="457200" rtlCol="0">
            <a:normAutofit/>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097279" y="5907024"/>
            <a:ext cx="1011936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a:extLst>
              <a:ext uri="{FF2B5EF4-FFF2-40B4-BE49-F238E27FC236}">
                <a16:creationId xmlns:a16="http://schemas.microsoft.com/office/drawing/2014/main" id="{5FC5292B-E43B-4533-8788-EEAF4A47ABAF}"/>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5">
            <a:extLst>
              <a:ext uri="{FF2B5EF4-FFF2-40B4-BE49-F238E27FC236}">
                <a16:creationId xmlns:a16="http://schemas.microsoft.com/office/drawing/2014/main" id="{104B8F3C-4E68-473B-88B3-9291DF27F535}"/>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6">
            <a:extLst>
              <a:ext uri="{FF2B5EF4-FFF2-40B4-BE49-F238E27FC236}">
                <a16:creationId xmlns:a16="http://schemas.microsoft.com/office/drawing/2014/main" id="{6223E5AB-91A1-4E29-A8B6-A3D87E482DA4}"/>
              </a:ext>
            </a:extLst>
          </p:cNvPr>
          <p:cNvSpPr>
            <a:spLocks noGrp="1"/>
          </p:cNvSpPr>
          <p:nvPr>
            <p:ph type="sldNum" sz="quarter" idx="12"/>
          </p:nvPr>
        </p:nvSpPr>
        <p:spPr/>
        <p:txBody>
          <a:bodyPr/>
          <a:lstStyle>
            <a:lvl1pPr>
              <a:defRPr/>
            </a:lvl1pPr>
          </a:lstStyle>
          <a:p>
            <a:pPr>
              <a:defRPr/>
            </a:pPr>
            <a:fld id="{ACDA5A5A-1359-4EFB-86EC-223D38BA0D6C}" type="slidenum">
              <a:rPr lang="en-US" altLang="en-US"/>
              <a:pPr>
                <a:defRPr/>
              </a:pPr>
              <a:t>‹#›</a:t>
            </a:fld>
            <a:endParaRPr lang="en-US" altLang="en-US"/>
          </a:p>
        </p:txBody>
      </p:sp>
    </p:spTree>
    <p:extLst>
      <p:ext uri="{BB962C8B-B14F-4D97-AF65-F5344CB8AC3E}">
        <p14:creationId xmlns:p14="http://schemas.microsoft.com/office/powerpoint/2010/main" val="2321189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DAE3989-DEAD-4D62-BE3B-2154C9360240}"/>
              </a:ext>
            </a:extLst>
          </p:cNvPr>
          <p:cNvSpPr/>
          <p:nvPr/>
        </p:nvSpPr>
        <p:spPr>
          <a:xfrm>
            <a:off x="0"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C50EFE91-3CF8-4F10-8C9F-82C8A4444FF5}"/>
              </a:ext>
            </a:extLst>
          </p:cNvPr>
          <p:cNvSpPr/>
          <p:nvPr/>
        </p:nvSpPr>
        <p:spPr>
          <a:xfrm>
            <a:off x="0" y="6334126"/>
            <a:ext cx="12192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a:extLst>
              <a:ext uri="{FF2B5EF4-FFF2-40B4-BE49-F238E27FC236}">
                <a16:creationId xmlns:a16="http://schemas.microsoft.com/office/drawing/2014/main" id="{3EC57CD0-D334-4296-82F2-C455431E3024}"/>
              </a:ext>
            </a:extLst>
          </p:cNvPr>
          <p:cNvSpPr>
            <a:spLocks noGrp="1"/>
          </p:cNvSpPr>
          <p:nvPr>
            <p:ph type="title"/>
          </p:nvPr>
        </p:nvSpPr>
        <p:spPr>
          <a:xfrm>
            <a:off x="1096433" y="287339"/>
            <a:ext cx="10058400" cy="144938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1029" name="Text Placeholder 2">
            <a:extLst>
              <a:ext uri="{FF2B5EF4-FFF2-40B4-BE49-F238E27FC236}">
                <a16:creationId xmlns:a16="http://schemas.microsoft.com/office/drawing/2014/main" id="{FDDD721D-358D-42CD-B557-06FA71A04340}"/>
              </a:ext>
            </a:extLst>
          </p:cNvPr>
          <p:cNvSpPr>
            <a:spLocks noGrp="1" noChangeArrowheads="1"/>
          </p:cNvSpPr>
          <p:nvPr>
            <p:ph type="body" idx="1"/>
          </p:nvPr>
        </p:nvSpPr>
        <p:spPr bwMode="auto">
          <a:xfrm>
            <a:off x="1096433" y="1846264"/>
            <a:ext cx="100584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3B166D3D-17E5-4EB7-A0B9-F1B7CFB1790F}"/>
              </a:ext>
            </a:extLst>
          </p:cNvPr>
          <p:cNvSpPr>
            <a:spLocks noGrp="1"/>
          </p:cNvSpPr>
          <p:nvPr>
            <p:ph type="dt" sz="half" idx="2"/>
          </p:nvPr>
        </p:nvSpPr>
        <p:spPr>
          <a:xfrm>
            <a:off x="1096433" y="6459539"/>
            <a:ext cx="2472267"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rgbClr val="FFFFFF"/>
                </a:solidFill>
                <a:latin typeface="+mn-lt"/>
              </a:defRPr>
            </a:lvl1pPr>
          </a:lstStyle>
          <a:p>
            <a:pPr>
              <a:defRPr/>
            </a:pPr>
            <a:endParaRPr lang="en-US" altLang="en-US"/>
          </a:p>
        </p:txBody>
      </p:sp>
      <p:sp>
        <p:nvSpPr>
          <p:cNvPr id="5" name="Footer Placeholder 4">
            <a:extLst>
              <a:ext uri="{FF2B5EF4-FFF2-40B4-BE49-F238E27FC236}">
                <a16:creationId xmlns:a16="http://schemas.microsoft.com/office/drawing/2014/main" id="{0C9A7724-4E43-44C8-BC3F-DEB4C293F9EB}"/>
              </a:ext>
            </a:extLst>
          </p:cNvPr>
          <p:cNvSpPr>
            <a:spLocks noGrp="1"/>
          </p:cNvSpPr>
          <p:nvPr>
            <p:ph type="ftr" sz="quarter" idx="3"/>
          </p:nvPr>
        </p:nvSpPr>
        <p:spPr>
          <a:xfrm>
            <a:off x="3687234" y="6459539"/>
            <a:ext cx="4821767" cy="365125"/>
          </a:xfrm>
          <a:prstGeom prst="rect">
            <a:avLst/>
          </a:prstGeom>
        </p:spPr>
        <p:txBody>
          <a:bodyPr vert="horz" lIns="91440" tIns="45720" rIns="91440" bIns="45720" rtlCol="0" anchor="ctr"/>
          <a:lstStyle>
            <a:lvl1pPr algn="ctr" eaLnBrk="1" fontAlgn="auto" hangingPunct="1">
              <a:spcBef>
                <a:spcPts val="0"/>
              </a:spcBef>
              <a:spcAft>
                <a:spcPts val="0"/>
              </a:spcAft>
              <a:defRPr sz="900" cap="all" baseline="0">
                <a:solidFill>
                  <a:srgbClr val="FFFFFF"/>
                </a:solidFill>
                <a:latin typeface="+mn-lt"/>
              </a:defRPr>
            </a:lvl1pPr>
          </a:lstStyle>
          <a:p>
            <a:pPr>
              <a:defRPr/>
            </a:pPr>
            <a:endParaRPr lang="en-US" altLang="en-US"/>
          </a:p>
        </p:txBody>
      </p:sp>
      <p:sp>
        <p:nvSpPr>
          <p:cNvPr id="6" name="Slide Number Placeholder 5">
            <a:extLst>
              <a:ext uri="{FF2B5EF4-FFF2-40B4-BE49-F238E27FC236}">
                <a16:creationId xmlns:a16="http://schemas.microsoft.com/office/drawing/2014/main" id="{B2394E2C-6575-42AB-8264-0DC2BCE6FA59}"/>
              </a:ext>
            </a:extLst>
          </p:cNvPr>
          <p:cNvSpPr>
            <a:spLocks noGrp="1"/>
          </p:cNvSpPr>
          <p:nvPr>
            <p:ph type="sldNum" sz="quarter" idx="4"/>
          </p:nvPr>
        </p:nvSpPr>
        <p:spPr>
          <a:xfrm>
            <a:off x="9899651" y="6459539"/>
            <a:ext cx="1312333" cy="365125"/>
          </a:xfrm>
          <a:prstGeom prst="rect">
            <a:avLst/>
          </a:prstGeom>
        </p:spPr>
        <p:txBody>
          <a:bodyPr vert="horz" lIns="91440" tIns="45720" rIns="91440" bIns="45720" rtlCol="0" anchor="ctr"/>
          <a:lstStyle>
            <a:lvl1pPr algn="r" eaLnBrk="1" fontAlgn="auto" hangingPunct="1">
              <a:spcBef>
                <a:spcPts val="0"/>
              </a:spcBef>
              <a:spcAft>
                <a:spcPts val="0"/>
              </a:spcAft>
              <a:defRPr sz="1050">
                <a:solidFill>
                  <a:srgbClr val="FFFFFF"/>
                </a:solidFill>
                <a:latin typeface="+mn-lt"/>
              </a:defRPr>
            </a:lvl1pPr>
          </a:lstStyle>
          <a:p>
            <a:pPr>
              <a:defRPr/>
            </a:pPr>
            <a:fld id="{A0C61E6C-AC56-44A5-ADEC-0C7AE430C05C}" type="slidenum">
              <a:rPr lang="en-US" altLang="en-US"/>
              <a:pPr>
                <a:defRPr/>
              </a:pPr>
              <a:t>‹#›</a:t>
            </a:fld>
            <a:endParaRPr lang="en-US" altLang="en-US"/>
          </a:p>
        </p:txBody>
      </p:sp>
      <p:cxnSp>
        <p:nvCxnSpPr>
          <p:cNvPr id="10" name="Straight Connector 9">
            <a:extLst>
              <a:ext uri="{FF2B5EF4-FFF2-40B4-BE49-F238E27FC236}">
                <a16:creationId xmlns:a16="http://schemas.microsoft.com/office/drawing/2014/main" id="{B2558520-3F8E-45B9-9118-2B28548A97EE}"/>
              </a:ext>
            </a:extLst>
          </p:cNvPr>
          <p:cNvCxnSpPr/>
          <p:nvPr/>
        </p:nvCxnSpPr>
        <p:spPr>
          <a:xfrm>
            <a:off x="1193800" y="1738313"/>
            <a:ext cx="996738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2386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2pPr>
      <a:lvl3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3pPr>
      <a:lvl4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4pPr>
      <a:lvl5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6">
            <a:extLst>
              <a:ext uri="{FF2B5EF4-FFF2-40B4-BE49-F238E27FC236}">
                <a16:creationId xmlns:a16="http://schemas.microsoft.com/office/drawing/2014/main" id="{FE109B3F-4066-49B4-88F4-DD9FE749350C}"/>
              </a:ext>
            </a:extLst>
          </p:cNvPr>
          <p:cNvSpPr txBox="1">
            <a:spLocks noChangeArrowheads="1"/>
          </p:cNvSpPr>
          <p:nvPr/>
        </p:nvSpPr>
        <p:spPr bwMode="auto">
          <a:xfrm flipH="1">
            <a:off x="1844676" y="5021263"/>
            <a:ext cx="30321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defTabSz="457200" fontAlgn="base">
              <a:spcBef>
                <a:spcPct val="50000"/>
              </a:spcBef>
              <a:spcAft>
                <a:spcPct val="0"/>
              </a:spcAft>
            </a:pPr>
            <a:endParaRPr lang="en-US" altLang="en-US">
              <a:solidFill>
                <a:srgbClr val="000000"/>
              </a:solidFill>
              <a:latin typeface="Arial" panose="020B0604020202020204" pitchFamily="34" charset="0"/>
            </a:endParaRPr>
          </a:p>
        </p:txBody>
      </p:sp>
      <p:sp>
        <p:nvSpPr>
          <p:cNvPr id="8195" name="TextBox 1">
            <a:extLst>
              <a:ext uri="{FF2B5EF4-FFF2-40B4-BE49-F238E27FC236}">
                <a16:creationId xmlns:a16="http://schemas.microsoft.com/office/drawing/2014/main" id="{8C374BD4-2E56-490B-8F80-0FD07AA3FF94}"/>
              </a:ext>
            </a:extLst>
          </p:cNvPr>
          <p:cNvSpPr txBox="1">
            <a:spLocks noChangeArrowheads="1"/>
          </p:cNvSpPr>
          <p:nvPr/>
        </p:nvSpPr>
        <p:spPr bwMode="auto">
          <a:xfrm>
            <a:off x="1524000" y="1"/>
            <a:ext cx="9144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defTabSz="457200" eaLnBrk="0" fontAlgn="base" hangingPunct="0">
              <a:spcBef>
                <a:spcPct val="0"/>
              </a:spcBef>
              <a:spcAft>
                <a:spcPct val="0"/>
              </a:spcAft>
            </a:pPr>
            <a:r>
              <a:rPr lang="en-US" altLang="en-US" sz="5400" dirty="0">
                <a:solidFill>
                  <a:srgbClr val="000000"/>
                </a:solidFill>
              </a:rPr>
              <a:t>WELCOME TO OUR SERVICES</a:t>
            </a:r>
          </a:p>
        </p:txBody>
      </p:sp>
      <p:sp>
        <p:nvSpPr>
          <p:cNvPr id="8196" name="TextBox 2">
            <a:extLst>
              <a:ext uri="{FF2B5EF4-FFF2-40B4-BE49-F238E27FC236}">
                <a16:creationId xmlns:a16="http://schemas.microsoft.com/office/drawing/2014/main" id="{7D6FE9E5-67BB-4F19-8165-C9823C7718CE}"/>
              </a:ext>
            </a:extLst>
          </p:cNvPr>
          <p:cNvSpPr txBox="1">
            <a:spLocks noChangeArrowheads="1"/>
          </p:cNvSpPr>
          <p:nvPr/>
        </p:nvSpPr>
        <p:spPr bwMode="auto">
          <a:xfrm>
            <a:off x="1600200" y="2438401"/>
            <a:ext cx="90678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defTabSz="457200" eaLnBrk="0" fontAlgn="base" hangingPunct="0">
              <a:spcBef>
                <a:spcPct val="0"/>
              </a:spcBef>
              <a:spcAft>
                <a:spcPct val="0"/>
              </a:spcAft>
            </a:pPr>
            <a:r>
              <a:rPr lang="en-US" altLang="en-US" sz="5400">
                <a:solidFill>
                  <a:srgbClr val="000000"/>
                </a:solidFill>
              </a:rPr>
              <a:t>TONIGHT’S SERMON:</a:t>
            </a:r>
          </a:p>
        </p:txBody>
      </p:sp>
      <p:sp>
        <p:nvSpPr>
          <p:cNvPr id="8197" name="TextBox 3">
            <a:extLst>
              <a:ext uri="{FF2B5EF4-FFF2-40B4-BE49-F238E27FC236}">
                <a16:creationId xmlns:a16="http://schemas.microsoft.com/office/drawing/2014/main" id="{0F42D696-22DB-446D-AD41-5DF2EB15B6E7}"/>
              </a:ext>
            </a:extLst>
          </p:cNvPr>
          <p:cNvSpPr txBox="1">
            <a:spLocks noChangeArrowheads="1"/>
          </p:cNvSpPr>
          <p:nvPr/>
        </p:nvSpPr>
        <p:spPr bwMode="auto">
          <a:xfrm>
            <a:off x="1524000" y="5172076"/>
            <a:ext cx="9144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defTabSz="457200" eaLnBrk="0" fontAlgn="base" hangingPunct="0">
              <a:spcBef>
                <a:spcPct val="0"/>
              </a:spcBef>
              <a:spcAft>
                <a:spcPct val="0"/>
              </a:spcAft>
            </a:pPr>
            <a:r>
              <a:rPr lang="en-US" altLang="en-US" sz="5400" dirty="0">
                <a:solidFill>
                  <a:srgbClr val="000000"/>
                </a:solidFill>
              </a:rPr>
              <a:t>BURIED TREASURE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6">
            <a:extLst>
              <a:ext uri="{FF2B5EF4-FFF2-40B4-BE49-F238E27FC236}">
                <a16:creationId xmlns:a16="http://schemas.microsoft.com/office/drawing/2014/main" id="{FE109B3F-4066-49B4-88F4-DD9FE749350C}"/>
              </a:ext>
            </a:extLst>
          </p:cNvPr>
          <p:cNvSpPr txBox="1">
            <a:spLocks noChangeArrowheads="1"/>
          </p:cNvSpPr>
          <p:nvPr/>
        </p:nvSpPr>
        <p:spPr bwMode="auto">
          <a:xfrm flipH="1">
            <a:off x="1844676" y="5021263"/>
            <a:ext cx="30321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defTabSz="457200" fontAlgn="base">
              <a:spcBef>
                <a:spcPct val="50000"/>
              </a:spcBef>
              <a:spcAft>
                <a:spcPct val="0"/>
              </a:spcAft>
            </a:pPr>
            <a:endParaRPr lang="en-US" altLang="en-US">
              <a:solidFill>
                <a:srgbClr val="000000"/>
              </a:solidFill>
              <a:latin typeface="Arial" panose="020B0604020202020204" pitchFamily="34" charset="0"/>
            </a:endParaRPr>
          </a:p>
        </p:txBody>
      </p:sp>
      <p:sp>
        <p:nvSpPr>
          <p:cNvPr id="2" name="Rectangle 1">
            <a:extLst>
              <a:ext uri="{FF2B5EF4-FFF2-40B4-BE49-F238E27FC236}">
                <a16:creationId xmlns:a16="http://schemas.microsoft.com/office/drawing/2014/main" id="{C6B87D5C-2358-4ADA-90D5-B7DA6528369C}"/>
              </a:ext>
            </a:extLst>
          </p:cNvPr>
          <p:cNvSpPr/>
          <p:nvPr/>
        </p:nvSpPr>
        <p:spPr>
          <a:xfrm>
            <a:off x="-1" y="8720"/>
            <a:ext cx="12192001" cy="3416320"/>
          </a:xfrm>
          <a:prstGeom prst="rect">
            <a:avLst/>
          </a:prstGeom>
        </p:spPr>
        <p:txBody>
          <a:bodyPr wrap="square">
            <a:spAutoFit/>
          </a:bodyPr>
          <a:lstStyle/>
          <a:p>
            <a:pPr algn="ctr"/>
            <a:r>
              <a:rPr lang="en-US" sz="3600" dirty="0">
                <a:solidFill>
                  <a:srgbClr val="000000"/>
                </a:solidFill>
                <a:latin typeface="Helvetica Neue"/>
              </a:rPr>
              <a:t>“Again, the kingdom of heaven is like treasure hidden in a field, which a man found and hid; and for joy over it he goes and sells all that he has and buys that field.</a:t>
            </a:r>
            <a:r>
              <a:rPr lang="en-US" sz="3600" b="1" baseline="30000" dirty="0">
                <a:solidFill>
                  <a:srgbClr val="000000"/>
                </a:solidFill>
                <a:latin typeface="Arial" panose="020B0604020202020204" pitchFamily="34" charset="0"/>
              </a:rPr>
              <a:t> </a:t>
            </a:r>
            <a:r>
              <a:rPr lang="en-US" sz="3600" dirty="0">
                <a:solidFill>
                  <a:srgbClr val="000000"/>
                </a:solidFill>
                <a:latin typeface="Helvetica Neue"/>
              </a:rPr>
              <a:t>“Again, the kingdom of heaven is like a merchant seeking beautiful pearls,</a:t>
            </a:r>
            <a:r>
              <a:rPr lang="en-US" sz="3600" b="1" baseline="30000" dirty="0">
                <a:solidFill>
                  <a:srgbClr val="000000"/>
                </a:solidFill>
                <a:latin typeface="Arial" panose="020B0604020202020204" pitchFamily="34" charset="0"/>
              </a:rPr>
              <a:t> </a:t>
            </a:r>
            <a:r>
              <a:rPr lang="en-US" sz="3600" dirty="0">
                <a:solidFill>
                  <a:srgbClr val="000000"/>
                </a:solidFill>
                <a:latin typeface="Helvetica Neue"/>
              </a:rPr>
              <a:t>who, when he had found one pearl of great price, went and sold all that he had and bought it. – Mt. 13:44-45</a:t>
            </a:r>
          </a:p>
        </p:txBody>
      </p:sp>
      <p:sp>
        <p:nvSpPr>
          <p:cNvPr id="3" name="TextBox 2">
            <a:extLst>
              <a:ext uri="{FF2B5EF4-FFF2-40B4-BE49-F238E27FC236}">
                <a16:creationId xmlns:a16="http://schemas.microsoft.com/office/drawing/2014/main" id="{45D81559-8AAF-43DE-A5ED-8F8AA1DA6445}"/>
              </a:ext>
            </a:extLst>
          </p:cNvPr>
          <p:cNvSpPr txBox="1"/>
          <p:nvPr/>
        </p:nvSpPr>
        <p:spPr>
          <a:xfrm>
            <a:off x="-1" y="3299791"/>
            <a:ext cx="12192001" cy="3046988"/>
          </a:xfrm>
          <a:prstGeom prst="rect">
            <a:avLst/>
          </a:prstGeom>
          <a:noFill/>
        </p:spPr>
        <p:txBody>
          <a:bodyPr wrap="square" rtlCol="0">
            <a:spAutoFit/>
          </a:bodyPr>
          <a:lstStyle/>
          <a:p>
            <a:pPr marL="457200" indent="-457200">
              <a:buFont typeface="Arial" panose="020B0604020202020204" pitchFamily="34" charset="0"/>
              <a:buChar char="•"/>
            </a:pPr>
            <a:r>
              <a:rPr lang="en-US" sz="3200" dirty="0"/>
              <a:t>In one parable a person finds something (whether he was searching or not) and in the other parable a person is seeking something.</a:t>
            </a:r>
          </a:p>
          <a:p>
            <a:pPr marL="457200" indent="-457200">
              <a:buFont typeface="Arial" panose="020B0604020202020204" pitchFamily="34" charset="0"/>
              <a:buChar char="•"/>
            </a:pPr>
            <a:r>
              <a:rPr lang="en-US" sz="3200" dirty="0"/>
              <a:t>In both parables the individual realizes the value of what he has found.</a:t>
            </a:r>
          </a:p>
          <a:p>
            <a:pPr marL="457200" indent="-457200">
              <a:buFont typeface="Arial" panose="020B0604020202020204" pitchFamily="34" charset="0"/>
              <a:buChar char="•"/>
            </a:pPr>
            <a:r>
              <a:rPr lang="en-US" sz="3200" dirty="0"/>
              <a:t>The kingdom parables of Jesus usually describe the church and various aspects of her.</a:t>
            </a:r>
          </a:p>
        </p:txBody>
      </p:sp>
    </p:spTree>
    <p:extLst>
      <p:ext uri="{BB962C8B-B14F-4D97-AF65-F5344CB8AC3E}">
        <p14:creationId xmlns:p14="http://schemas.microsoft.com/office/powerpoint/2010/main" val="4262607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6">
            <a:extLst>
              <a:ext uri="{FF2B5EF4-FFF2-40B4-BE49-F238E27FC236}">
                <a16:creationId xmlns:a16="http://schemas.microsoft.com/office/drawing/2014/main" id="{FE109B3F-4066-49B4-88F4-DD9FE749350C}"/>
              </a:ext>
            </a:extLst>
          </p:cNvPr>
          <p:cNvSpPr txBox="1">
            <a:spLocks noChangeArrowheads="1"/>
          </p:cNvSpPr>
          <p:nvPr/>
        </p:nvSpPr>
        <p:spPr bwMode="auto">
          <a:xfrm flipH="1">
            <a:off x="1844676" y="5021263"/>
            <a:ext cx="30321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defTabSz="457200" fontAlgn="base">
              <a:spcBef>
                <a:spcPct val="50000"/>
              </a:spcBef>
              <a:spcAft>
                <a:spcPct val="0"/>
              </a:spcAft>
            </a:pPr>
            <a:endParaRPr lang="en-US" altLang="en-US">
              <a:solidFill>
                <a:srgbClr val="000000"/>
              </a:solidFill>
              <a:latin typeface="Arial" panose="020B0604020202020204" pitchFamily="34" charset="0"/>
            </a:endParaRPr>
          </a:p>
        </p:txBody>
      </p:sp>
      <p:sp>
        <p:nvSpPr>
          <p:cNvPr id="2" name="TextBox 1">
            <a:extLst>
              <a:ext uri="{FF2B5EF4-FFF2-40B4-BE49-F238E27FC236}">
                <a16:creationId xmlns:a16="http://schemas.microsoft.com/office/drawing/2014/main" id="{D91641CA-079B-4582-B952-DFE27380DDA7}"/>
              </a:ext>
            </a:extLst>
          </p:cNvPr>
          <p:cNvSpPr txBox="1"/>
          <p:nvPr/>
        </p:nvSpPr>
        <p:spPr>
          <a:xfrm>
            <a:off x="-1485224" y="433197"/>
            <a:ext cx="11860696" cy="1107996"/>
          </a:xfrm>
          <a:prstGeom prst="rect">
            <a:avLst/>
          </a:prstGeom>
          <a:noFill/>
        </p:spPr>
        <p:txBody>
          <a:bodyPr wrap="square" rtlCol="0">
            <a:spAutoFit/>
          </a:bodyPr>
          <a:lstStyle/>
          <a:p>
            <a:pPr algn="ctr"/>
            <a:r>
              <a:rPr lang="en-US" sz="6600" dirty="0"/>
              <a:t>THE TREASURE</a:t>
            </a:r>
          </a:p>
        </p:txBody>
      </p:sp>
      <p:pic>
        <p:nvPicPr>
          <p:cNvPr id="4" name="Picture 3">
            <a:extLst>
              <a:ext uri="{FF2B5EF4-FFF2-40B4-BE49-F238E27FC236}">
                <a16:creationId xmlns:a16="http://schemas.microsoft.com/office/drawing/2014/main" id="{2E4FC41E-6744-4B8C-8B61-5AFD0D6D88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08141" y="32269"/>
            <a:ext cx="2928440" cy="2366180"/>
          </a:xfrm>
          <a:prstGeom prst="rect">
            <a:avLst/>
          </a:prstGeom>
        </p:spPr>
      </p:pic>
      <p:sp>
        <p:nvSpPr>
          <p:cNvPr id="5" name="Rectangle 4">
            <a:extLst>
              <a:ext uri="{FF2B5EF4-FFF2-40B4-BE49-F238E27FC236}">
                <a16:creationId xmlns:a16="http://schemas.microsoft.com/office/drawing/2014/main" id="{98D5BB4E-19A8-4E5B-B182-7432CCFB6135}"/>
              </a:ext>
            </a:extLst>
          </p:cNvPr>
          <p:cNvSpPr/>
          <p:nvPr/>
        </p:nvSpPr>
        <p:spPr>
          <a:xfrm>
            <a:off x="0" y="2002521"/>
            <a:ext cx="12192000" cy="4401205"/>
          </a:xfrm>
          <a:prstGeom prst="rect">
            <a:avLst/>
          </a:prstGeom>
        </p:spPr>
        <p:txBody>
          <a:bodyPr wrap="square">
            <a:spAutoFit/>
          </a:bodyPr>
          <a:lstStyle/>
          <a:p>
            <a:pPr algn="ctr"/>
            <a:r>
              <a:rPr lang="en-US" sz="4000" b="1" baseline="30000" dirty="0">
                <a:solidFill>
                  <a:srgbClr val="000000"/>
                </a:solidFill>
                <a:latin typeface="Arial" panose="020B0604020202020204" pitchFamily="34" charset="0"/>
              </a:rPr>
              <a:t> </a:t>
            </a:r>
            <a:r>
              <a:rPr lang="en-US" sz="4000" dirty="0">
                <a:solidFill>
                  <a:srgbClr val="000000"/>
                </a:solidFill>
                <a:latin typeface="Helvetica Neue"/>
              </a:rPr>
              <a:t>For this is </a:t>
            </a:r>
            <a:r>
              <a:rPr lang="en-US" sz="4000" i="1" dirty="0">
                <a:solidFill>
                  <a:srgbClr val="000000"/>
                </a:solidFill>
                <a:latin typeface="Helvetica Neue"/>
              </a:rPr>
              <a:t>he</a:t>
            </a:r>
            <a:r>
              <a:rPr lang="en-US" sz="4000" dirty="0">
                <a:solidFill>
                  <a:srgbClr val="000000"/>
                </a:solidFill>
                <a:latin typeface="Helvetica Neue"/>
              </a:rPr>
              <a:t> of whom it is written:</a:t>
            </a:r>
          </a:p>
          <a:p>
            <a:pPr algn="ctr"/>
            <a:r>
              <a:rPr lang="en-US" sz="4000" dirty="0">
                <a:solidFill>
                  <a:srgbClr val="000000"/>
                </a:solidFill>
                <a:latin typeface="Helvetica Neue"/>
              </a:rPr>
              <a:t>‘Behold, I send My messenger before Your face,</a:t>
            </a:r>
            <a:br>
              <a:rPr lang="en-US" sz="4000" dirty="0">
                <a:solidFill>
                  <a:srgbClr val="000000"/>
                </a:solidFill>
                <a:latin typeface="Helvetica Neue"/>
              </a:rPr>
            </a:br>
            <a:r>
              <a:rPr lang="en-US" sz="4000" dirty="0">
                <a:solidFill>
                  <a:srgbClr val="000000"/>
                </a:solidFill>
                <a:latin typeface="Helvetica Neue"/>
              </a:rPr>
              <a:t>Who will prepare Your way before You.’</a:t>
            </a:r>
          </a:p>
          <a:p>
            <a:pPr algn="ctr"/>
            <a:r>
              <a:rPr lang="en-US" sz="4000" b="1" baseline="30000" dirty="0">
                <a:solidFill>
                  <a:srgbClr val="000000"/>
                </a:solidFill>
                <a:latin typeface="Arial" panose="020B0604020202020204" pitchFamily="34" charset="0"/>
              </a:rPr>
              <a:t> </a:t>
            </a:r>
            <a:r>
              <a:rPr lang="en-US" sz="4000" dirty="0">
                <a:solidFill>
                  <a:srgbClr val="000000"/>
                </a:solidFill>
                <a:latin typeface="Helvetica Neue"/>
              </a:rPr>
              <a:t>“Assuredly, I say to you, among those born of women there has not risen one greater than John the Baptist; but he who is least in the kingdom of heaven is greater than he.” – Matthew 11:10-11</a:t>
            </a:r>
          </a:p>
        </p:txBody>
      </p:sp>
    </p:spTree>
    <p:extLst>
      <p:ext uri="{BB962C8B-B14F-4D97-AF65-F5344CB8AC3E}">
        <p14:creationId xmlns:p14="http://schemas.microsoft.com/office/powerpoint/2010/main" val="1223538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6">
            <a:extLst>
              <a:ext uri="{FF2B5EF4-FFF2-40B4-BE49-F238E27FC236}">
                <a16:creationId xmlns:a16="http://schemas.microsoft.com/office/drawing/2014/main" id="{FE109B3F-4066-49B4-88F4-DD9FE749350C}"/>
              </a:ext>
            </a:extLst>
          </p:cNvPr>
          <p:cNvSpPr txBox="1">
            <a:spLocks noChangeArrowheads="1"/>
          </p:cNvSpPr>
          <p:nvPr/>
        </p:nvSpPr>
        <p:spPr bwMode="auto">
          <a:xfrm flipH="1">
            <a:off x="1844676" y="5021263"/>
            <a:ext cx="30321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defTabSz="457200" fontAlgn="base">
              <a:spcBef>
                <a:spcPct val="50000"/>
              </a:spcBef>
              <a:spcAft>
                <a:spcPct val="0"/>
              </a:spcAft>
            </a:pPr>
            <a:endParaRPr lang="en-US" altLang="en-US">
              <a:solidFill>
                <a:srgbClr val="000000"/>
              </a:solidFill>
              <a:latin typeface="Arial" panose="020B0604020202020204" pitchFamily="34" charset="0"/>
            </a:endParaRPr>
          </a:p>
        </p:txBody>
      </p:sp>
      <p:sp>
        <p:nvSpPr>
          <p:cNvPr id="2" name="TextBox 1">
            <a:extLst>
              <a:ext uri="{FF2B5EF4-FFF2-40B4-BE49-F238E27FC236}">
                <a16:creationId xmlns:a16="http://schemas.microsoft.com/office/drawing/2014/main" id="{476F1378-37B7-4543-AB73-6C802F3B4059}"/>
              </a:ext>
            </a:extLst>
          </p:cNvPr>
          <p:cNvSpPr txBox="1"/>
          <p:nvPr/>
        </p:nvSpPr>
        <p:spPr>
          <a:xfrm>
            <a:off x="-1941150" y="458078"/>
            <a:ext cx="11900453" cy="1107996"/>
          </a:xfrm>
          <a:prstGeom prst="rect">
            <a:avLst/>
          </a:prstGeom>
          <a:noFill/>
        </p:spPr>
        <p:txBody>
          <a:bodyPr wrap="square" rtlCol="0">
            <a:spAutoFit/>
          </a:bodyPr>
          <a:lstStyle/>
          <a:p>
            <a:pPr algn="ctr"/>
            <a:r>
              <a:rPr lang="en-US" sz="6600" dirty="0"/>
              <a:t>THE SACRIFICE</a:t>
            </a:r>
          </a:p>
        </p:txBody>
      </p:sp>
      <p:pic>
        <p:nvPicPr>
          <p:cNvPr id="4" name="Picture 3">
            <a:extLst>
              <a:ext uri="{FF2B5EF4-FFF2-40B4-BE49-F238E27FC236}">
                <a16:creationId xmlns:a16="http://schemas.microsoft.com/office/drawing/2014/main" id="{A11BFFB6-6AEB-48EB-919E-76978122ED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7199" y="177156"/>
            <a:ext cx="2901144" cy="2344124"/>
          </a:xfrm>
          <a:prstGeom prst="rect">
            <a:avLst/>
          </a:prstGeom>
        </p:spPr>
      </p:pic>
      <p:sp>
        <p:nvSpPr>
          <p:cNvPr id="5" name="Rectangle 4">
            <a:extLst>
              <a:ext uri="{FF2B5EF4-FFF2-40B4-BE49-F238E27FC236}">
                <a16:creationId xmlns:a16="http://schemas.microsoft.com/office/drawing/2014/main" id="{AA786FEC-08FA-4C28-87C7-D95601FCF67F}"/>
              </a:ext>
            </a:extLst>
          </p:cNvPr>
          <p:cNvSpPr/>
          <p:nvPr/>
        </p:nvSpPr>
        <p:spPr>
          <a:xfrm>
            <a:off x="0" y="2413338"/>
            <a:ext cx="12192000" cy="3970318"/>
          </a:xfrm>
          <a:prstGeom prst="rect">
            <a:avLst/>
          </a:prstGeom>
        </p:spPr>
        <p:txBody>
          <a:bodyPr wrap="square">
            <a:spAutoFit/>
          </a:bodyPr>
          <a:lstStyle/>
          <a:p>
            <a:pPr algn="ctr"/>
            <a:r>
              <a:rPr lang="en-US" sz="3600" b="1" baseline="30000" dirty="0">
                <a:solidFill>
                  <a:srgbClr val="000000"/>
                </a:solidFill>
                <a:latin typeface="Arial" panose="020B0604020202020204" pitchFamily="34" charset="0"/>
              </a:rPr>
              <a:t> </a:t>
            </a:r>
            <a:r>
              <a:rPr lang="en-US" sz="3600" dirty="0">
                <a:solidFill>
                  <a:srgbClr val="000000"/>
                </a:solidFill>
                <a:latin typeface="Helvetica Neue"/>
              </a:rPr>
              <a:t>Then Jesus said to His disciples, “If anyone desires to come after Me, let him deny himself, and take up his cross, and follow Me. For whoever desires to save his life will lose it, but whoever loses his life for My sake will find it. </a:t>
            </a:r>
            <a:r>
              <a:rPr lang="en-US" sz="3600" b="1" baseline="30000" dirty="0">
                <a:solidFill>
                  <a:srgbClr val="000000"/>
                </a:solidFill>
                <a:latin typeface="Arial" panose="020B0604020202020204" pitchFamily="34" charset="0"/>
              </a:rPr>
              <a:t> </a:t>
            </a:r>
            <a:r>
              <a:rPr lang="en-US" sz="3600" dirty="0">
                <a:solidFill>
                  <a:srgbClr val="000000"/>
                </a:solidFill>
                <a:latin typeface="Helvetica Neue"/>
              </a:rPr>
              <a:t>For what profit is it to a man if he gains the whole world, and loses his own soul? Or what will a man give in exchange for his soul? – Matthew 16:24-26 </a:t>
            </a:r>
            <a:endParaRPr lang="en-US" sz="3600" dirty="0"/>
          </a:p>
        </p:txBody>
      </p:sp>
    </p:spTree>
    <p:extLst>
      <p:ext uri="{BB962C8B-B14F-4D97-AF65-F5344CB8AC3E}">
        <p14:creationId xmlns:p14="http://schemas.microsoft.com/office/powerpoint/2010/main" val="3317141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6">
            <a:extLst>
              <a:ext uri="{FF2B5EF4-FFF2-40B4-BE49-F238E27FC236}">
                <a16:creationId xmlns:a16="http://schemas.microsoft.com/office/drawing/2014/main" id="{FE109B3F-4066-49B4-88F4-DD9FE749350C}"/>
              </a:ext>
            </a:extLst>
          </p:cNvPr>
          <p:cNvSpPr txBox="1">
            <a:spLocks noChangeArrowheads="1"/>
          </p:cNvSpPr>
          <p:nvPr/>
        </p:nvSpPr>
        <p:spPr bwMode="auto">
          <a:xfrm flipH="1">
            <a:off x="1844676" y="5021263"/>
            <a:ext cx="30321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defTabSz="457200" fontAlgn="base">
              <a:spcBef>
                <a:spcPct val="50000"/>
              </a:spcBef>
              <a:spcAft>
                <a:spcPct val="0"/>
              </a:spcAft>
            </a:pPr>
            <a:endParaRPr lang="en-US" altLang="en-US">
              <a:solidFill>
                <a:srgbClr val="000000"/>
              </a:solidFill>
              <a:latin typeface="Arial" panose="020B0604020202020204" pitchFamily="34" charset="0"/>
            </a:endParaRPr>
          </a:p>
        </p:txBody>
      </p:sp>
      <p:sp>
        <p:nvSpPr>
          <p:cNvPr id="2" name="TextBox 1">
            <a:extLst>
              <a:ext uri="{FF2B5EF4-FFF2-40B4-BE49-F238E27FC236}">
                <a16:creationId xmlns:a16="http://schemas.microsoft.com/office/drawing/2014/main" id="{D6DCFDED-49E9-4562-AE8C-595235A0309B}"/>
              </a:ext>
            </a:extLst>
          </p:cNvPr>
          <p:cNvSpPr txBox="1"/>
          <p:nvPr/>
        </p:nvSpPr>
        <p:spPr>
          <a:xfrm>
            <a:off x="-2688614" y="703882"/>
            <a:ext cx="12192000" cy="1200329"/>
          </a:xfrm>
          <a:prstGeom prst="rect">
            <a:avLst/>
          </a:prstGeom>
          <a:noFill/>
        </p:spPr>
        <p:txBody>
          <a:bodyPr wrap="square" rtlCol="0">
            <a:spAutoFit/>
          </a:bodyPr>
          <a:lstStyle/>
          <a:p>
            <a:pPr algn="ctr"/>
            <a:r>
              <a:rPr lang="en-US" sz="7200" dirty="0"/>
              <a:t>THE JOY</a:t>
            </a:r>
          </a:p>
        </p:txBody>
      </p:sp>
      <p:pic>
        <p:nvPicPr>
          <p:cNvPr id="4" name="Picture 3">
            <a:extLst>
              <a:ext uri="{FF2B5EF4-FFF2-40B4-BE49-F238E27FC236}">
                <a16:creationId xmlns:a16="http://schemas.microsoft.com/office/drawing/2014/main" id="{E92D8D9B-53B2-4D60-ADC5-9FE3DD7930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96339" y="201443"/>
            <a:ext cx="3219948" cy="2601718"/>
          </a:xfrm>
          <a:prstGeom prst="rect">
            <a:avLst/>
          </a:prstGeom>
        </p:spPr>
      </p:pic>
      <p:sp>
        <p:nvSpPr>
          <p:cNvPr id="5" name="Rectangle 4">
            <a:extLst>
              <a:ext uri="{FF2B5EF4-FFF2-40B4-BE49-F238E27FC236}">
                <a16:creationId xmlns:a16="http://schemas.microsoft.com/office/drawing/2014/main" id="{A48C6C46-3D04-4E79-8F9E-0FFB8FAACB68}"/>
              </a:ext>
            </a:extLst>
          </p:cNvPr>
          <p:cNvSpPr/>
          <p:nvPr/>
        </p:nvSpPr>
        <p:spPr>
          <a:xfrm>
            <a:off x="0" y="2570416"/>
            <a:ext cx="12192000" cy="3785652"/>
          </a:xfrm>
          <a:prstGeom prst="rect">
            <a:avLst/>
          </a:prstGeom>
        </p:spPr>
        <p:txBody>
          <a:bodyPr wrap="square">
            <a:spAutoFit/>
          </a:bodyPr>
          <a:lstStyle/>
          <a:p>
            <a:pPr algn="ctr"/>
            <a:r>
              <a:rPr lang="en-US" sz="4000" dirty="0">
                <a:solidFill>
                  <a:srgbClr val="000000"/>
                </a:solidFill>
                <a:latin typeface="Helvetica Neue"/>
              </a:rPr>
              <a:t>But what things were gain to me, these I have counted loss for Christ. </a:t>
            </a:r>
            <a:r>
              <a:rPr lang="en-US" sz="4000" b="1" baseline="30000" dirty="0">
                <a:solidFill>
                  <a:srgbClr val="000000"/>
                </a:solidFill>
                <a:latin typeface="Arial" panose="020B0604020202020204" pitchFamily="34" charset="0"/>
              </a:rPr>
              <a:t> </a:t>
            </a:r>
            <a:r>
              <a:rPr lang="en-US" sz="4000" dirty="0">
                <a:solidFill>
                  <a:srgbClr val="000000"/>
                </a:solidFill>
                <a:latin typeface="Helvetica Neue"/>
              </a:rPr>
              <a:t>Yet indeed I also count all things loss for the excellence of the knowledge of Christ Jesus my Lord, for whom I have suffered the loss of all things, and count them as rubbish, that I may gain Christ. – Philippians 3:7-8</a:t>
            </a:r>
            <a:endParaRPr lang="en-US" sz="4000" dirty="0"/>
          </a:p>
        </p:txBody>
      </p:sp>
    </p:spTree>
    <p:extLst>
      <p:ext uri="{BB962C8B-B14F-4D97-AF65-F5344CB8AC3E}">
        <p14:creationId xmlns:p14="http://schemas.microsoft.com/office/powerpoint/2010/main" val="2511688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6">
            <a:extLst>
              <a:ext uri="{FF2B5EF4-FFF2-40B4-BE49-F238E27FC236}">
                <a16:creationId xmlns:a16="http://schemas.microsoft.com/office/drawing/2014/main" id="{FE109B3F-4066-49B4-88F4-DD9FE749350C}"/>
              </a:ext>
            </a:extLst>
          </p:cNvPr>
          <p:cNvSpPr txBox="1">
            <a:spLocks noChangeArrowheads="1"/>
          </p:cNvSpPr>
          <p:nvPr/>
        </p:nvSpPr>
        <p:spPr bwMode="auto">
          <a:xfrm flipH="1">
            <a:off x="1844676" y="5021263"/>
            <a:ext cx="30321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defTabSz="457200" fontAlgn="base">
              <a:spcBef>
                <a:spcPct val="50000"/>
              </a:spcBef>
              <a:spcAft>
                <a:spcPct val="0"/>
              </a:spcAft>
            </a:pPr>
            <a:endParaRPr lang="en-US" altLang="en-US">
              <a:solidFill>
                <a:srgbClr val="000000"/>
              </a:solidFill>
              <a:latin typeface="Arial" panose="020B0604020202020204" pitchFamily="34" charset="0"/>
            </a:endParaRPr>
          </a:p>
        </p:txBody>
      </p:sp>
      <p:sp>
        <p:nvSpPr>
          <p:cNvPr id="2" name="TextBox 1">
            <a:extLst>
              <a:ext uri="{FF2B5EF4-FFF2-40B4-BE49-F238E27FC236}">
                <a16:creationId xmlns:a16="http://schemas.microsoft.com/office/drawing/2014/main" id="{550CB5F7-E75C-49F0-89D1-8A8B4441CD55}"/>
              </a:ext>
            </a:extLst>
          </p:cNvPr>
          <p:cNvSpPr txBox="1"/>
          <p:nvPr/>
        </p:nvSpPr>
        <p:spPr>
          <a:xfrm>
            <a:off x="-1736038" y="424069"/>
            <a:ext cx="12192000" cy="1015663"/>
          </a:xfrm>
          <a:prstGeom prst="rect">
            <a:avLst/>
          </a:prstGeom>
          <a:noFill/>
        </p:spPr>
        <p:txBody>
          <a:bodyPr wrap="square" rtlCol="0">
            <a:spAutoFit/>
          </a:bodyPr>
          <a:lstStyle/>
          <a:p>
            <a:pPr algn="ctr"/>
            <a:r>
              <a:rPr lang="en-US" sz="6000" dirty="0"/>
              <a:t>A MAN WITH A PURPOSE</a:t>
            </a:r>
          </a:p>
        </p:txBody>
      </p:sp>
      <p:pic>
        <p:nvPicPr>
          <p:cNvPr id="6" name="Picture 5">
            <a:extLst>
              <a:ext uri="{FF2B5EF4-FFF2-40B4-BE49-F238E27FC236}">
                <a16:creationId xmlns:a16="http://schemas.microsoft.com/office/drawing/2014/main" id="{9BD00C38-3158-4885-9101-3D7DC6D7D2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18716" y="141598"/>
            <a:ext cx="2690188" cy="1785612"/>
          </a:xfrm>
          <a:prstGeom prst="rect">
            <a:avLst/>
          </a:prstGeom>
        </p:spPr>
      </p:pic>
      <p:sp>
        <p:nvSpPr>
          <p:cNvPr id="3" name="Rectangle 2">
            <a:extLst>
              <a:ext uri="{FF2B5EF4-FFF2-40B4-BE49-F238E27FC236}">
                <a16:creationId xmlns:a16="http://schemas.microsoft.com/office/drawing/2014/main" id="{37E8831E-D176-4473-8693-486ABADC5381}"/>
              </a:ext>
            </a:extLst>
          </p:cNvPr>
          <p:cNvSpPr/>
          <p:nvPr/>
        </p:nvSpPr>
        <p:spPr>
          <a:xfrm>
            <a:off x="-1" y="2136339"/>
            <a:ext cx="12191999" cy="4031873"/>
          </a:xfrm>
          <a:prstGeom prst="rect">
            <a:avLst/>
          </a:prstGeom>
        </p:spPr>
        <p:txBody>
          <a:bodyPr wrap="square">
            <a:spAutoFit/>
          </a:bodyPr>
          <a:lstStyle/>
          <a:p>
            <a:pPr algn="ctr"/>
            <a:r>
              <a:rPr lang="en-US" sz="3200" dirty="0">
                <a:solidFill>
                  <a:srgbClr val="000000"/>
                </a:solidFill>
                <a:latin typeface="Helvetica Neue"/>
              </a:rPr>
              <a:t>Ask, and it will be given to you; seek, and you will find; knock, and it will be opened to you. </a:t>
            </a:r>
            <a:r>
              <a:rPr lang="en-US" sz="3200" b="1" baseline="30000" dirty="0">
                <a:solidFill>
                  <a:srgbClr val="000000"/>
                </a:solidFill>
                <a:latin typeface="Arial" panose="020B0604020202020204" pitchFamily="34" charset="0"/>
              </a:rPr>
              <a:t>8 </a:t>
            </a:r>
            <a:r>
              <a:rPr lang="en-US" sz="3200" dirty="0">
                <a:solidFill>
                  <a:srgbClr val="000000"/>
                </a:solidFill>
                <a:latin typeface="Helvetica Neue"/>
              </a:rPr>
              <a:t>For everyone who asks receives, and he who seeks finds, and to him who knocks it will be opened. </a:t>
            </a:r>
            <a:r>
              <a:rPr lang="en-US" sz="3200" b="1" baseline="30000" dirty="0">
                <a:solidFill>
                  <a:srgbClr val="000000"/>
                </a:solidFill>
                <a:latin typeface="Arial" panose="020B0604020202020204" pitchFamily="34" charset="0"/>
              </a:rPr>
              <a:t>9 </a:t>
            </a:r>
            <a:r>
              <a:rPr lang="en-US" sz="3200" dirty="0">
                <a:solidFill>
                  <a:srgbClr val="000000"/>
                </a:solidFill>
                <a:latin typeface="Helvetica Neue"/>
              </a:rPr>
              <a:t>Or what man is there among you who, if his son asks for bread, will give him a stone? </a:t>
            </a:r>
            <a:r>
              <a:rPr lang="en-US" sz="3200" b="1" baseline="30000" dirty="0">
                <a:solidFill>
                  <a:srgbClr val="000000"/>
                </a:solidFill>
                <a:latin typeface="Arial" panose="020B0604020202020204" pitchFamily="34" charset="0"/>
              </a:rPr>
              <a:t>10 </a:t>
            </a:r>
            <a:r>
              <a:rPr lang="en-US" sz="3200" dirty="0">
                <a:solidFill>
                  <a:srgbClr val="000000"/>
                </a:solidFill>
                <a:latin typeface="Helvetica Neue"/>
              </a:rPr>
              <a:t>Or if he asks for a fish, will he give him a serpent? </a:t>
            </a:r>
            <a:r>
              <a:rPr lang="en-US" sz="3200" b="1" baseline="30000" dirty="0">
                <a:solidFill>
                  <a:srgbClr val="000000"/>
                </a:solidFill>
                <a:latin typeface="Arial" panose="020B0604020202020204" pitchFamily="34" charset="0"/>
              </a:rPr>
              <a:t>11 </a:t>
            </a:r>
            <a:r>
              <a:rPr lang="en-US" sz="3200" dirty="0">
                <a:solidFill>
                  <a:srgbClr val="000000"/>
                </a:solidFill>
                <a:latin typeface="Helvetica Neue"/>
              </a:rPr>
              <a:t>If you then, being evil, know how to give good gifts to your children, how much more will your Father who is in heaven give good things to those who ask Him! – Matt. 7:7-11</a:t>
            </a:r>
            <a:endParaRPr lang="en-US" sz="3200" dirty="0"/>
          </a:p>
        </p:txBody>
      </p:sp>
    </p:spTree>
    <p:extLst>
      <p:ext uri="{BB962C8B-B14F-4D97-AF65-F5344CB8AC3E}">
        <p14:creationId xmlns:p14="http://schemas.microsoft.com/office/powerpoint/2010/main" val="1158951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6">
            <a:extLst>
              <a:ext uri="{FF2B5EF4-FFF2-40B4-BE49-F238E27FC236}">
                <a16:creationId xmlns:a16="http://schemas.microsoft.com/office/drawing/2014/main" id="{FE109B3F-4066-49B4-88F4-DD9FE749350C}"/>
              </a:ext>
            </a:extLst>
          </p:cNvPr>
          <p:cNvSpPr txBox="1">
            <a:spLocks noChangeArrowheads="1"/>
          </p:cNvSpPr>
          <p:nvPr/>
        </p:nvSpPr>
        <p:spPr bwMode="auto">
          <a:xfrm flipH="1">
            <a:off x="1844676" y="5021263"/>
            <a:ext cx="30321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defTabSz="457200" fontAlgn="base">
              <a:spcBef>
                <a:spcPct val="50000"/>
              </a:spcBef>
              <a:spcAft>
                <a:spcPct val="0"/>
              </a:spcAft>
            </a:pPr>
            <a:endParaRPr lang="en-US" altLang="en-US">
              <a:solidFill>
                <a:srgbClr val="000000"/>
              </a:solidFill>
              <a:latin typeface="Arial" panose="020B0604020202020204" pitchFamily="34" charset="0"/>
            </a:endParaRPr>
          </a:p>
        </p:txBody>
      </p:sp>
      <p:sp>
        <p:nvSpPr>
          <p:cNvPr id="2" name="TextBox 1">
            <a:extLst>
              <a:ext uri="{FF2B5EF4-FFF2-40B4-BE49-F238E27FC236}">
                <a16:creationId xmlns:a16="http://schemas.microsoft.com/office/drawing/2014/main" id="{A777C3D9-85B1-4FE9-A1B3-B33A7F89287E}"/>
              </a:ext>
            </a:extLst>
          </p:cNvPr>
          <p:cNvSpPr txBox="1"/>
          <p:nvPr/>
        </p:nvSpPr>
        <p:spPr>
          <a:xfrm>
            <a:off x="543338" y="225288"/>
            <a:ext cx="12192000" cy="1938992"/>
          </a:xfrm>
          <a:prstGeom prst="rect">
            <a:avLst/>
          </a:prstGeom>
          <a:noFill/>
        </p:spPr>
        <p:txBody>
          <a:bodyPr wrap="square" rtlCol="0">
            <a:spAutoFit/>
          </a:bodyPr>
          <a:lstStyle/>
          <a:p>
            <a:r>
              <a:rPr lang="en-US" sz="6000" dirty="0"/>
              <a:t>HE HAS THE HIGHEST                      POSSIBLE PURPOSE</a:t>
            </a:r>
          </a:p>
        </p:txBody>
      </p:sp>
      <p:pic>
        <p:nvPicPr>
          <p:cNvPr id="4" name="Picture 3">
            <a:extLst>
              <a:ext uri="{FF2B5EF4-FFF2-40B4-BE49-F238E27FC236}">
                <a16:creationId xmlns:a16="http://schemas.microsoft.com/office/drawing/2014/main" id="{09100208-7352-4365-9BE2-41E01DD57F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73007" y="182398"/>
            <a:ext cx="3034750" cy="2014316"/>
          </a:xfrm>
          <a:prstGeom prst="rect">
            <a:avLst/>
          </a:prstGeom>
        </p:spPr>
      </p:pic>
      <p:sp>
        <p:nvSpPr>
          <p:cNvPr id="3" name="TextBox 2">
            <a:extLst>
              <a:ext uri="{FF2B5EF4-FFF2-40B4-BE49-F238E27FC236}">
                <a16:creationId xmlns:a16="http://schemas.microsoft.com/office/drawing/2014/main" id="{71448C37-F5C6-436E-BAD1-BD334A7A2632}"/>
              </a:ext>
            </a:extLst>
          </p:cNvPr>
          <p:cNvSpPr txBox="1"/>
          <p:nvPr/>
        </p:nvSpPr>
        <p:spPr>
          <a:xfrm>
            <a:off x="0" y="2358886"/>
            <a:ext cx="12192000" cy="3416320"/>
          </a:xfrm>
          <a:prstGeom prst="rect">
            <a:avLst/>
          </a:prstGeom>
          <a:noFill/>
        </p:spPr>
        <p:txBody>
          <a:bodyPr wrap="square" rtlCol="0">
            <a:spAutoFit/>
          </a:bodyPr>
          <a:lstStyle/>
          <a:p>
            <a:r>
              <a:rPr lang="en-US" sz="5400" dirty="0"/>
              <a:t>What are my goals and expectations in life?</a:t>
            </a:r>
          </a:p>
          <a:p>
            <a:r>
              <a:rPr lang="en-US" sz="5400" dirty="0"/>
              <a:t>When we seek and find God we have many promises available to us.</a:t>
            </a:r>
          </a:p>
        </p:txBody>
      </p:sp>
    </p:spTree>
    <p:extLst>
      <p:ext uri="{BB962C8B-B14F-4D97-AF65-F5344CB8AC3E}">
        <p14:creationId xmlns:p14="http://schemas.microsoft.com/office/powerpoint/2010/main" val="1790626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ipe(down)">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6">
            <a:extLst>
              <a:ext uri="{FF2B5EF4-FFF2-40B4-BE49-F238E27FC236}">
                <a16:creationId xmlns:a16="http://schemas.microsoft.com/office/drawing/2014/main" id="{FE109B3F-4066-49B4-88F4-DD9FE749350C}"/>
              </a:ext>
            </a:extLst>
          </p:cNvPr>
          <p:cNvSpPr txBox="1">
            <a:spLocks noChangeArrowheads="1"/>
          </p:cNvSpPr>
          <p:nvPr/>
        </p:nvSpPr>
        <p:spPr bwMode="auto">
          <a:xfrm flipH="1">
            <a:off x="1844676" y="5021263"/>
            <a:ext cx="30321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defTabSz="457200" fontAlgn="base">
              <a:spcBef>
                <a:spcPct val="50000"/>
              </a:spcBef>
              <a:spcAft>
                <a:spcPct val="0"/>
              </a:spcAft>
            </a:pPr>
            <a:endParaRPr lang="en-US" altLang="en-US">
              <a:solidFill>
                <a:srgbClr val="000000"/>
              </a:solidFill>
              <a:latin typeface="Arial" panose="020B0604020202020204" pitchFamily="34" charset="0"/>
            </a:endParaRPr>
          </a:p>
        </p:txBody>
      </p:sp>
      <p:sp>
        <p:nvSpPr>
          <p:cNvPr id="2" name="TextBox 1">
            <a:extLst>
              <a:ext uri="{FF2B5EF4-FFF2-40B4-BE49-F238E27FC236}">
                <a16:creationId xmlns:a16="http://schemas.microsoft.com/office/drawing/2014/main" id="{E37E0CC9-6114-44DD-B3B1-3C9795620E65}"/>
              </a:ext>
            </a:extLst>
          </p:cNvPr>
          <p:cNvSpPr txBox="1"/>
          <p:nvPr/>
        </p:nvSpPr>
        <p:spPr>
          <a:xfrm>
            <a:off x="0" y="401914"/>
            <a:ext cx="12192000" cy="1938992"/>
          </a:xfrm>
          <a:prstGeom prst="rect">
            <a:avLst/>
          </a:prstGeom>
          <a:noFill/>
        </p:spPr>
        <p:txBody>
          <a:bodyPr wrap="square" rtlCol="0">
            <a:spAutoFit/>
          </a:bodyPr>
          <a:lstStyle/>
          <a:p>
            <a:r>
              <a:rPr lang="en-US" sz="6000" dirty="0"/>
              <a:t>HE IS WILLING TO PAY                          THE NECESSARY PRICE</a:t>
            </a:r>
          </a:p>
        </p:txBody>
      </p:sp>
      <p:pic>
        <p:nvPicPr>
          <p:cNvPr id="4" name="Picture 3">
            <a:extLst>
              <a:ext uri="{FF2B5EF4-FFF2-40B4-BE49-F238E27FC236}">
                <a16:creationId xmlns:a16="http://schemas.microsoft.com/office/drawing/2014/main" id="{ECDF966C-992B-49A5-8CF6-88062CAD60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46435" y="461743"/>
            <a:ext cx="3154014" cy="2093476"/>
          </a:xfrm>
          <a:prstGeom prst="rect">
            <a:avLst/>
          </a:prstGeom>
        </p:spPr>
      </p:pic>
      <p:sp>
        <p:nvSpPr>
          <p:cNvPr id="3" name="Rectangle 2">
            <a:extLst>
              <a:ext uri="{FF2B5EF4-FFF2-40B4-BE49-F238E27FC236}">
                <a16:creationId xmlns:a16="http://schemas.microsoft.com/office/drawing/2014/main" id="{AF1DA537-3BB8-41C4-887F-5A53D61BA6E8}"/>
              </a:ext>
            </a:extLst>
          </p:cNvPr>
          <p:cNvSpPr/>
          <p:nvPr/>
        </p:nvSpPr>
        <p:spPr>
          <a:xfrm>
            <a:off x="-1" y="2828836"/>
            <a:ext cx="12191999" cy="3477875"/>
          </a:xfrm>
          <a:prstGeom prst="rect">
            <a:avLst/>
          </a:prstGeom>
        </p:spPr>
        <p:txBody>
          <a:bodyPr wrap="square">
            <a:spAutoFit/>
          </a:bodyPr>
          <a:lstStyle/>
          <a:p>
            <a:pPr algn="ctr"/>
            <a:r>
              <a:rPr lang="en-US" sz="4400" b="1" baseline="30000" dirty="0">
                <a:solidFill>
                  <a:srgbClr val="000000"/>
                </a:solidFill>
                <a:latin typeface="Arial" panose="020B0604020202020204" pitchFamily="34" charset="0"/>
              </a:rPr>
              <a:t> </a:t>
            </a:r>
            <a:r>
              <a:rPr lang="en-US" sz="4400" dirty="0">
                <a:solidFill>
                  <a:srgbClr val="000000"/>
                </a:solidFill>
                <a:latin typeface="Helvetica Neue"/>
              </a:rPr>
              <a:t>And this I pray, that your love may abound still more and more in knowledge and all discernment, </a:t>
            </a:r>
            <a:r>
              <a:rPr lang="en-US" sz="4400" b="1" baseline="30000" dirty="0">
                <a:solidFill>
                  <a:srgbClr val="000000"/>
                </a:solidFill>
                <a:latin typeface="Arial" panose="020B0604020202020204" pitchFamily="34" charset="0"/>
              </a:rPr>
              <a:t>10 </a:t>
            </a:r>
            <a:r>
              <a:rPr lang="en-US" sz="4400" dirty="0">
                <a:solidFill>
                  <a:srgbClr val="000000"/>
                </a:solidFill>
                <a:latin typeface="Helvetica Neue"/>
              </a:rPr>
              <a:t>that you may approve the things that are excellent, that you may be sincere and without offense till the day of Christ. Phil. 1:9-10 </a:t>
            </a:r>
            <a:endParaRPr lang="en-US" sz="4400" dirty="0"/>
          </a:p>
        </p:txBody>
      </p:sp>
    </p:spTree>
    <p:extLst>
      <p:ext uri="{BB962C8B-B14F-4D97-AF65-F5344CB8AC3E}">
        <p14:creationId xmlns:p14="http://schemas.microsoft.com/office/powerpoint/2010/main" val="4023340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6">
            <a:extLst>
              <a:ext uri="{FF2B5EF4-FFF2-40B4-BE49-F238E27FC236}">
                <a16:creationId xmlns:a16="http://schemas.microsoft.com/office/drawing/2014/main" id="{FE109B3F-4066-49B4-88F4-DD9FE749350C}"/>
              </a:ext>
            </a:extLst>
          </p:cNvPr>
          <p:cNvSpPr txBox="1">
            <a:spLocks noChangeArrowheads="1"/>
          </p:cNvSpPr>
          <p:nvPr/>
        </p:nvSpPr>
        <p:spPr bwMode="auto">
          <a:xfrm flipH="1">
            <a:off x="1844676" y="5021263"/>
            <a:ext cx="30321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defTabSz="457200" fontAlgn="base">
              <a:spcBef>
                <a:spcPct val="50000"/>
              </a:spcBef>
              <a:spcAft>
                <a:spcPct val="0"/>
              </a:spcAft>
            </a:pPr>
            <a:endParaRPr lang="en-US" altLang="en-US">
              <a:solidFill>
                <a:srgbClr val="000000"/>
              </a:solidFill>
              <a:latin typeface="Arial" panose="020B0604020202020204" pitchFamily="34" charset="0"/>
            </a:endParaRPr>
          </a:p>
        </p:txBody>
      </p:sp>
      <p:sp>
        <p:nvSpPr>
          <p:cNvPr id="2" name="TextBox 1">
            <a:extLst>
              <a:ext uri="{FF2B5EF4-FFF2-40B4-BE49-F238E27FC236}">
                <a16:creationId xmlns:a16="http://schemas.microsoft.com/office/drawing/2014/main" id="{5FF600D5-ADC6-436C-8DCA-EA9E5CD98CD7}"/>
              </a:ext>
            </a:extLst>
          </p:cNvPr>
          <p:cNvSpPr txBox="1"/>
          <p:nvPr/>
        </p:nvSpPr>
        <p:spPr>
          <a:xfrm>
            <a:off x="145774" y="185530"/>
            <a:ext cx="11635409" cy="4524315"/>
          </a:xfrm>
          <a:prstGeom prst="rect">
            <a:avLst/>
          </a:prstGeom>
          <a:noFill/>
        </p:spPr>
        <p:txBody>
          <a:bodyPr wrap="square" rtlCol="0">
            <a:spAutoFit/>
          </a:bodyPr>
          <a:lstStyle/>
          <a:p>
            <a:pPr marL="285750" indent="-285750">
              <a:buFont typeface="Arial" panose="020B0604020202020204" pitchFamily="34" charset="0"/>
              <a:buChar char="•"/>
            </a:pPr>
            <a:r>
              <a:rPr lang="en-US" sz="7200" dirty="0"/>
              <a:t>Do I view my salvation and the Church as a treasure?</a:t>
            </a:r>
          </a:p>
          <a:p>
            <a:pPr marL="285750" indent="-285750">
              <a:buFont typeface="Arial" panose="020B0604020202020204" pitchFamily="34" charset="0"/>
              <a:buChar char="•"/>
            </a:pPr>
            <a:r>
              <a:rPr lang="en-US" sz="7200" dirty="0"/>
              <a:t>What am I searching/looking for in this life?</a:t>
            </a:r>
          </a:p>
        </p:txBody>
      </p:sp>
    </p:spTree>
    <p:extLst>
      <p:ext uri="{BB962C8B-B14F-4D97-AF65-F5344CB8AC3E}">
        <p14:creationId xmlns:p14="http://schemas.microsoft.com/office/powerpoint/2010/main" val="495111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880</TotalTime>
  <Words>623</Words>
  <Application>Microsoft Office PowerPoint</Application>
  <PresentationFormat>Widescreen</PresentationFormat>
  <Paragraphs>24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Helvetica Neue</vt:lpstr>
      <vt:lpstr>Retrospect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brent gallagher</dc:creator>
  <cp:lastModifiedBy>brent gallagher</cp:lastModifiedBy>
  <cp:revision>8</cp:revision>
  <dcterms:created xsi:type="dcterms:W3CDTF">2019-11-01T13:41:29Z</dcterms:created>
  <dcterms:modified xsi:type="dcterms:W3CDTF">2019-11-04T12:59:38Z</dcterms:modified>
</cp:coreProperties>
</file>