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68956B-5D10-4148-9DFB-E604098D63A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Church?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in the Bubble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40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We</a:t>
            </a:r>
            <a:r>
              <a:rPr lang="en-US" sz="3200" dirty="0"/>
              <a:t>, however, will not boast beyond measure, but within the limits of the sphere which God appointed us--a sphere which especially includes you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						2 Corinthians 10:13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103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Trust God’s Appointment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Acts 18:4-5, 9-10</a:t>
            </a:r>
          </a:p>
          <a:p>
            <a:r>
              <a:rPr lang="en-US" sz="3200" dirty="0" smtClean="0"/>
              <a:t>Hebrews 9:27, 10:22-27</a:t>
            </a:r>
          </a:p>
          <a:p>
            <a:r>
              <a:rPr lang="en-US" sz="3200" dirty="0" smtClean="0"/>
              <a:t>2 Corinthians 1:9</a:t>
            </a:r>
          </a:p>
          <a:p>
            <a:r>
              <a:rPr lang="en-US" sz="3200" dirty="0" smtClean="0"/>
              <a:t>1 John 5:11-13</a:t>
            </a:r>
          </a:p>
          <a:p>
            <a:r>
              <a:rPr lang="en-US" sz="3200" dirty="0" smtClean="0"/>
              <a:t>1 Corinthians 11:28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077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Trust church Relationships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 Timothy 3:13, 4:3</a:t>
            </a:r>
          </a:p>
          <a:p>
            <a:r>
              <a:rPr lang="en-US" sz="3200" dirty="0" smtClean="0"/>
              <a:t>James 4:1</a:t>
            </a:r>
          </a:p>
          <a:p>
            <a:r>
              <a:rPr lang="en-US" sz="3200" dirty="0" smtClean="0"/>
              <a:t>Romans 15:20</a:t>
            </a:r>
          </a:p>
          <a:p>
            <a:r>
              <a:rPr lang="en-US" sz="3200" dirty="0" smtClean="0"/>
              <a:t>Galatians 4:11</a:t>
            </a:r>
          </a:p>
          <a:p>
            <a:r>
              <a:rPr lang="en-US" sz="3200" dirty="0" smtClean="0"/>
              <a:t>Colossians 2:19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833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Trust church Relationships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Acts 15:36ff</a:t>
            </a:r>
          </a:p>
          <a:p>
            <a:r>
              <a:rPr lang="en-US" sz="3200" dirty="0" smtClean="0"/>
              <a:t>2 Timothy 4:10</a:t>
            </a:r>
          </a:p>
          <a:p>
            <a:r>
              <a:rPr lang="en-US" sz="3200" dirty="0" smtClean="0"/>
              <a:t>Acts 4:13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717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Trust Personal Autonomy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 Corinthians  5:10</a:t>
            </a:r>
          </a:p>
          <a:p>
            <a:r>
              <a:rPr lang="en-US" sz="3200" dirty="0" smtClean="0"/>
              <a:t>1 Corinthians 9:27</a:t>
            </a:r>
          </a:p>
          <a:p>
            <a:r>
              <a:rPr lang="en-US" sz="3200" dirty="0" smtClean="0"/>
              <a:t>1 Thessalonians 2:4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139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We</a:t>
            </a:r>
            <a:r>
              <a:rPr lang="en-US" sz="3200" dirty="0"/>
              <a:t>, however, will not boast beyond measure, but within the limits of the sphere which God appointed us--a sphere which especially includes you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						2 Corinthians 10:13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9546051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12</TotalTime>
  <Words>125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What is the Church?</vt:lpstr>
      <vt:lpstr>PowerPoint Presentation</vt:lpstr>
      <vt:lpstr>Trust God’s Appointment</vt:lpstr>
      <vt:lpstr>Trust church Relationships</vt:lpstr>
      <vt:lpstr>Trust church Relationships</vt:lpstr>
      <vt:lpstr>Trust Personal Autonomy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Church?</dc:title>
  <dc:creator>pumpkincenter</dc:creator>
  <cp:lastModifiedBy>pumpkincenter</cp:lastModifiedBy>
  <cp:revision>2</cp:revision>
  <dcterms:created xsi:type="dcterms:W3CDTF">2018-10-21T12:34:22Z</dcterms:created>
  <dcterms:modified xsi:type="dcterms:W3CDTF">2018-10-21T12:47:09Z</dcterms:modified>
</cp:coreProperties>
</file>