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378E88-A89C-4817-8A73-AC0DB85BC01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9083D4-048E-4EE8-B29A-DC2CF8BC5F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Makes a Good Person?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Prophet Imprisoned; People Oppressed (2 Chr. 16:10)</a:t>
            </a:r>
            <a:endParaRPr lang="en-US" dirty="0"/>
          </a:p>
          <a:p>
            <a:r>
              <a:rPr lang="en-US" dirty="0" smtClean="0"/>
              <a:t>Blaming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</a:t>
            </a:r>
            <a:r>
              <a:rPr lang="en-US" dirty="0"/>
              <a:t>we must all appear before the judgment seat of Christ, that each one may receive the things done in the body, according to what he has done, whether good or bad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                          (2 Corinthians 5:10)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Failings of 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consulting God in disease  (2 Chr. 16:12)</a:t>
            </a:r>
          </a:p>
          <a:p>
            <a:r>
              <a:rPr lang="en-US" dirty="0"/>
              <a:t>Foolishness (Ps </a:t>
            </a:r>
            <a:r>
              <a:rPr lang="en-US" dirty="0" smtClean="0"/>
              <a:t>14:1)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mtClean="0"/>
              <a:t>“…pray </a:t>
            </a:r>
            <a:r>
              <a:rPr lang="en-US"/>
              <a:t>without </a:t>
            </a:r>
            <a:r>
              <a:rPr lang="en-US" smtClean="0"/>
              <a:t>ceasing…”</a:t>
            </a:r>
          </a:p>
          <a:p>
            <a:pPr marL="0" indent="0" algn="ctr">
              <a:buNone/>
            </a:pPr>
            <a:r>
              <a:rPr lang="en-US" smtClean="0"/>
              <a:t> </a:t>
            </a:r>
            <a:r>
              <a:rPr lang="en-US" dirty="0" smtClean="0"/>
              <a:t>(1 Thessalonians 5:17)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Failings of 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0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what was Good and Right (2 Chr. 14:2)</a:t>
            </a:r>
          </a:p>
          <a:p>
            <a:endParaRPr lang="en-US" dirty="0" smtClean="0"/>
          </a:p>
          <a:p>
            <a:r>
              <a:rPr lang="en-US" dirty="0" smtClean="0"/>
              <a:t>Took Courage (2 Chr. 15:8)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Loyal to God (2 Chr. </a:t>
            </a:r>
            <a:r>
              <a:rPr lang="en-US" smtClean="0"/>
              <a:t>15:17)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Made Asa a Good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9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Defense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Worship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23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Problems in Tribal Israel</a:t>
            </a:r>
            <a:endParaRPr lang="en-US" dirty="0"/>
          </a:p>
        </p:txBody>
      </p:sp>
      <p:pic>
        <p:nvPicPr>
          <p:cNvPr id="1027" name="Picture 3" descr="C:\Users\pumpkincenter\AppData\Local\Microsoft\Windows\INetCache\IE\OCUG2ILJ\1200px-12_Tribes_of_Israel_Map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567" y="0"/>
            <a:ext cx="45044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8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182367" cy="4525963"/>
          </a:xfrm>
        </p:spPr>
        <p:txBody>
          <a:bodyPr/>
          <a:lstStyle/>
          <a:p>
            <a:r>
              <a:rPr lang="en-US" dirty="0" smtClean="0"/>
              <a:t>Saul Inspired</a:t>
            </a:r>
          </a:p>
          <a:p>
            <a:r>
              <a:rPr lang="en-US" dirty="0" smtClean="0"/>
              <a:t>David Organized</a:t>
            </a:r>
          </a:p>
          <a:p>
            <a:r>
              <a:rPr lang="en-US" dirty="0" smtClean="0"/>
              <a:t>Solomon Enriched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23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Kingdom of Israel</a:t>
            </a:r>
            <a:endParaRPr lang="en-US" dirty="0"/>
          </a:p>
        </p:txBody>
      </p:sp>
      <p:pic>
        <p:nvPicPr>
          <p:cNvPr id="2051" name="Picture 3" descr="C:\Users\pumpkincenter\AppData\Local\Microsoft\Windows\INetCache\IE\8LYIOIZQ\1200px-Kingdom_of_Israel_1020_map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567" y="0"/>
            <a:ext cx="45044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9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Jeroboam was given ten tribes due to Solomon’s idolatry </a:t>
            </a:r>
          </a:p>
          <a:p>
            <a:r>
              <a:rPr lang="en-US" dirty="0" smtClean="0"/>
              <a:t>Rehoboam maintained Judah (and Benjamin) because of David</a:t>
            </a:r>
          </a:p>
          <a:p>
            <a:pPr marL="0" indent="0">
              <a:buNone/>
            </a:pPr>
            <a:r>
              <a:rPr lang="en-US" dirty="0" smtClean="0"/>
              <a:t>	1 Kings 11:26-39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Divided Kingdom</a:t>
            </a:r>
            <a:endParaRPr lang="en-US" dirty="0"/>
          </a:p>
        </p:txBody>
      </p:sp>
      <p:pic>
        <p:nvPicPr>
          <p:cNvPr id="3085" name="Picture 13" descr="C:\Users\pumpkincenter\AppData\Local\Microsoft\Windows\INetCache\IE\TJ101IG1\Kingdoms_of_Israel_and_Judah_map_830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57469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4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emoved </a:t>
            </a:r>
            <a:r>
              <a:rPr lang="en-US" dirty="0"/>
              <a:t>the altars of the foreign gods and the high </a:t>
            </a:r>
            <a:r>
              <a:rPr lang="en-US" dirty="0" smtClean="0"/>
              <a:t>places</a:t>
            </a:r>
          </a:p>
          <a:p>
            <a:r>
              <a:rPr lang="en-US" dirty="0"/>
              <a:t>B</a:t>
            </a:r>
            <a:r>
              <a:rPr lang="en-US" dirty="0" smtClean="0"/>
              <a:t>roke </a:t>
            </a:r>
            <a:r>
              <a:rPr lang="en-US" dirty="0"/>
              <a:t>down the sacred pillars and cut down the wooden </a:t>
            </a:r>
            <a:r>
              <a:rPr lang="en-US" dirty="0" smtClean="0"/>
              <a:t>images</a:t>
            </a:r>
            <a:endParaRPr lang="en-US" dirty="0"/>
          </a:p>
          <a:p>
            <a:r>
              <a:rPr lang="en-US" dirty="0"/>
              <a:t> C</a:t>
            </a:r>
            <a:r>
              <a:rPr lang="en-US" dirty="0" smtClean="0"/>
              <a:t>ommanded </a:t>
            </a:r>
            <a:r>
              <a:rPr lang="en-US" dirty="0"/>
              <a:t>Judah to seek the </a:t>
            </a:r>
            <a:r>
              <a:rPr lang="en-US" dirty="0" smtClean="0"/>
              <a:t>LORD </a:t>
            </a:r>
            <a:r>
              <a:rPr lang="en-US" dirty="0"/>
              <a:t>and to observe the law and the </a:t>
            </a:r>
            <a:r>
              <a:rPr lang="en-US" dirty="0" smtClean="0"/>
              <a:t>commandment</a:t>
            </a:r>
            <a:endParaRPr lang="en-US" dirty="0"/>
          </a:p>
          <a:p>
            <a:r>
              <a:rPr lang="en-US" dirty="0" smtClean="0"/>
              <a:t>Removed </a:t>
            </a:r>
            <a:r>
              <a:rPr lang="en-US" dirty="0"/>
              <a:t>the high places and the incense altars from all the cities of </a:t>
            </a:r>
            <a:r>
              <a:rPr lang="en-US" dirty="0" smtClean="0"/>
              <a:t>Judah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“Asa did what was good and right in the eyes of the LORD his God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uilt </a:t>
            </a:r>
            <a:r>
              <a:rPr lang="en-US" dirty="0"/>
              <a:t>fortified cities in </a:t>
            </a:r>
            <a:r>
              <a:rPr lang="en-US" dirty="0" smtClean="0"/>
              <a:t>Judah</a:t>
            </a:r>
          </a:p>
          <a:p>
            <a:r>
              <a:rPr lang="en-US" dirty="0" smtClean="0"/>
              <a:t>Gave God the glory</a:t>
            </a:r>
          </a:p>
          <a:p>
            <a:r>
              <a:rPr lang="en-US" dirty="0"/>
              <a:t>H</a:t>
            </a:r>
            <a:r>
              <a:rPr lang="en-US" dirty="0" smtClean="0"/>
              <a:t>ad </a:t>
            </a:r>
            <a:r>
              <a:rPr lang="en-US" dirty="0"/>
              <a:t>an army of </a:t>
            </a:r>
            <a:r>
              <a:rPr lang="en-US" dirty="0" smtClean="0"/>
              <a:t>more than half a million men; </a:t>
            </a:r>
            <a:r>
              <a:rPr lang="en-US" dirty="0"/>
              <a:t>all these were mighty men of valor.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and Quiet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8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Zerah</a:t>
            </a:r>
            <a:r>
              <a:rPr lang="en-US" dirty="0" smtClean="0"/>
              <a:t> the Ethiopian assembles 1,000,000 men against Judah</a:t>
            </a:r>
          </a:p>
          <a:p>
            <a:r>
              <a:rPr lang="en-US" dirty="0" smtClean="0"/>
              <a:t>Asa trusts in God (2 Chr. 14:11)</a:t>
            </a:r>
          </a:p>
          <a:p>
            <a:r>
              <a:rPr lang="en-US" dirty="0" smtClean="0"/>
              <a:t>God defeats and Judah pursues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Million Man 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7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Restoration of Worship</a:t>
            </a:r>
          </a:p>
          <a:p>
            <a:r>
              <a:rPr lang="en-US" dirty="0" smtClean="0"/>
              <a:t>Regained Simeon</a:t>
            </a:r>
          </a:p>
          <a:p>
            <a:r>
              <a:rPr lang="en-US" dirty="0" smtClean="0"/>
              <a:t>Removed mother from position</a:t>
            </a:r>
          </a:p>
          <a:p>
            <a:r>
              <a:rPr lang="en-US" dirty="0" smtClean="0"/>
              <a:t>Dedication to the Temple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“…the </a:t>
            </a:r>
            <a:r>
              <a:rPr lang="en-US" dirty="0"/>
              <a:t>heart of Asa was loyal all his days</a:t>
            </a:r>
            <a:r>
              <a:rPr lang="en-US" dirty="0" smtClean="0"/>
              <a:t>.”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(2 Chr</a:t>
            </a:r>
            <a:r>
              <a:rPr lang="en-US" dirty="0"/>
              <a:t>.</a:t>
            </a:r>
            <a:r>
              <a:rPr lang="en-US" dirty="0" smtClean="0"/>
              <a:t> 15:17)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Progress of 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00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Treaty with Syria  (2 Chr. 16:1-6)</a:t>
            </a:r>
            <a:endParaRPr lang="en-US" dirty="0"/>
          </a:p>
          <a:p>
            <a:r>
              <a:rPr lang="en-US" dirty="0" smtClean="0"/>
              <a:t>Panic  (Matt. 5:25-33)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Be </a:t>
            </a:r>
            <a:r>
              <a:rPr lang="en-US" dirty="0"/>
              <a:t>anxious for nothing, but in everything by prayer and supplication, with thanksgiving, let your requests be made known to God</a:t>
            </a:r>
            <a:r>
              <a:rPr lang="en-US" dirty="0" smtClean="0"/>
              <a:t>;  (Philippians 4:6)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Failings of 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Citizenship</Template>
  <TotalTime>295</TotalTime>
  <Words>379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What Makes a Good Person?</vt:lpstr>
      <vt:lpstr>The Problems in Tribal Israel</vt:lpstr>
      <vt:lpstr>The Kingdom of Israel</vt:lpstr>
      <vt:lpstr>The Divided Kingdom</vt:lpstr>
      <vt:lpstr>“Asa did what was good and right in the eyes of the LORD his God”</vt:lpstr>
      <vt:lpstr>Peace and Quiet</vt:lpstr>
      <vt:lpstr>The First Million Man March</vt:lpstr>
      <vt:lpstr>Continued Progress of Asa</vt:lpstr>
      <vt:lpstr>The Failings of Asa</vt:lpstr>
      <vt:lpstr>The Failings of Asa</vt:lpstr>
      <vt:lpstr>The Failings of Asa</vt:lpstr>
      <vt:lpstr>What Made Asa a Good Person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pumpkincenter</dc:creator>
  <cp:lastModifiedBy>pumpkincenter</cp:lastModifiedBy>
  <cp:revision>19</cp:revision>
  <dcterms:created xsi:type="dcterms:W3CDTF">2019-05-20T18:06:27Z</dcterms:created>
  <dcterms:modified xsi:type="dcterms:W3CDTF">2019-05-26T12:06:49Z</dcterms:modified>
</cp:coreProperties>
</file>