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6" r:id="rId2"/>
    <p:sldId id="268" r:id="rId3"/>
    <p:sldId id="260" r:id="rId4"/>
    <p:sldId id="269" r:id="rId5"/>
    <p:sldId id="270" r:id="rId6"/>
    <p:sldId id="272" r:id="rId7"/>
    <p:sldId id="281" r:id="rId8"/>
    <p:sldId id="273" r:id="rId9"/>
    <p:sldId id="257" r:id="rId10"/>
    <p:sldId id="279" r:id="rId11"/>
    <p:sldId id="280" r:id="rId12"/>
    <p:sldId id="271" r:id="rId13"/>
    <p:sldId id="277" r:id="rId14"/>
    <p:sldId id="274" r:id="rId15"/>
    <p:sldId id="261" r:id="rId16"/>
    <p:sldId id="284" r:id="rId17"/>
    <p:sldId id="282" r:id="rId18"/>
    <p:sldId id="28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0E92DB7-A4B2-4968-8DBB-4D411116A7E7}"/>
              </a:ext>
            </a:extLst>
          </p:cNvPr>
          <p:cNvSpPr/>
          <p:nvPr/>
        </p:nvSpPr>
        <p:spPr>
          <a:xfrm>
            <a:off x="4234" y="6400800"/>
            <a:ext cx="12187767"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a:extLst>
              <a:ext uri="{FF2B5EF4-FFF2-40B4-BE49-F238E27FC236}">
                <a16:creationId xmlns:a16="http://schemas.microsoft.com/office/drawing/2014/main" id="{3B816E3A-5FD7-441C-B12E-6E863BE7BDA0}"/>
              </a:ext>
            </a:extLst>
          </p:cNvPr>
          <p:cNvSpPr/>
          <p:nvPr/>
        </p:nvSpPr>
        <p:spPr>
          <a:xfrm>
            <a:off x="1" y="6334125"/>
            <a:ext cx="12189884"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5">
            <a:extLst>
              <a:ext uri="{FF2B5EF4-FFF2-40B4-BE49-F238E27FC236}">
                <a16:creationId xmlns:a16="http://schemas.microsoft.com/office/drawing/2014/main" id="{2350F19D-D903-40F2-84DF-A268A9B908FE}"/>
              </a:ext>
            </a:extLst>
          </p:cNvPr>
          <p:cNvCxnSpPr/>
          <p:nvPr/>
        </p:nvCxnSpPr>
        <p:spPr>
          <a:xfrm>
            <a:off x="1208618" y="4343400"/>
            <a:ext cx="9874249"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1097280" y="758952"/>
            <a:ext cx="10058400" cy="3566160"/>
          </a:xfrm>
        </p:spPr>
        <p:txBody>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3">
            <a:extLst>
              <a:ext uri="{FF2B5EF4-FFF2-40B4-BE49-F238E27FC236}">
                <a16:creationId xmlns:a16="http://schemas.microsoft.com/office/drawing/2014/main" id="{6AB42AB0-9DFA-45A4-93A8-9BC9D17A1F00}"/>
              </a:ext>
            </a:extLst>
          </p:cNvPr>
          <p:cNvSpPr>
            <a:spLocks noGrp="1"/>
          </p:cNvSpPr>
          <p:nvPr>
            <p:ph type="dt" sz="half" idx="10"/>
          </p:nvPr>
        </p:nvSpPr>
        <p:spPr/>
        <p:txBody>
          <a:bodyPr/>
          <a:lstStyle>
            <a:lvl1pPr>
              <a:defRPr/>
            </a:lvl1pPr>
          </a:lstStyle>
          <a:p>
            <a:pPr>
              <a:defRPr/>
            </a:pPr>
            <a:endParaRPr lang="en-US" altLang="en-US"/>
          </a:p>
        </p:txBody>
      </p:sp>
      <p:sp>
        <p:nvSpPr>
          <p:cNvPr id="8" name="Footer Placeholder 4">
            <a:extLst>
              <a:ext uri="{FF2B5EF4-FFF2-40B4-BE49-F238E27FC236}">
                <a16:creationId xmlns:a16="http://schemas.microsoft.com/office/drawing/2014/main" id="{2EC20D4E-703C-44DA-A2FA-F2E2C0E82B5A}"/>
              </a:ext>
            </a:extLst>
          </p:cNvPr>
          <p:cNvSpPr>
            <a:spLocks noGrp="1"/>
          </p:cNvSpPr>
          <p:nvPr>
            <p:ph type="ftr" sz="quarter" idx="11"/>
          </p:nvPr>
        </p:nvSpPr>
        <p:spPr/>
        <p:txBody>
          <a:bodyPr/>
          <a:lstStyle>
            <a:lvl1pPr>
              <a:defRPr/>
            </a:lvl1pPr>
          </a:lstStyle>
          <a:p>
            <a:pPr>
              <a:defRPr/>
            </a:pPr>
            <a:endParaRPr lang="en-US" altLang="en-US"/>
          </a:p>
        </p:txBody>
      </p:sp>
      <p:sp>
        <p:nvSpPr>
          <p:cNvPr id="9" name="Slide Number Placeholder 5">
            <a:extLst>
              <a:ext uri="{FF2B5EF4-FFF2-40B4-BE49-F238E27FC236}">
                <a16:creationId xmlns:a16="http://schemas.microsoft.com/office/drawing/2014/main" id="{21EF15F6-6658-4647-8B83-7D8F200E9554}"/>
              </a:ext>
            </a:extLst>
          </p:cNvPr>
          <p:cNvSpPr>
            <a:spLocks noGrp="1"/>
          </p:cNvSpPr>
          <p:nvPr>
            <p:ph type="sldNum" sz="quarter" idx="12"/>
          </p:nvPr>
        </p:nvSpPr>
        <p:spPr/>
        <p:txBody>
          <a:bodyPr/>
          <a:lstStyle>
            <a:lvl1pPr>
              <a:defRPr/>
            </a:lvl1pPr>
          </a:lstStyle>
          <a:p>
            <a:pPr>
              <a:defRPr/>
            </a:pPr>
            <a:fld id="{20701D58-E3AA-4D3D-9279-97F9DB7F3981}" type="slidenum">
              <a:rPr lang="en-US" altLang="en-US"/>
              <a:pPr>
                <a:defRPr/>
              </a:pPr>
              <a:t>‹#›</a:t>
            </a:fld>
            <a:endParaRPr lang="en-US" altLang="en-US"/>
          </a:p>
        </p:txBody>
      </p:sp>
    </p:spTree>
    <p:extLst>
      <p:ext uri="{BB962C8B-B14F-4D97-AF65-F5344CB8AC3E}">
        <p14:creationId xmlns:p14="http://schemas.microsoft.com/office/powerpoint/2010/main" val="2307987336"/>
      </p:ext>
    </p:extLst>
  </p:cSld>
  <p:clrMapOvr>
    <a:masterClrMapping/>
  </p:clrMapOvr>
  <p:transition>
    <p:newsfla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92C0BE5-FA3E-4EC4-8BA2-7076A929E373}"/>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65688750-0D7A-47E6-8DDA-20F2B3A40A0D}"/>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3851837F-8872-426C-BC23-0083AE15F23C}"/>
              </a:ext>
            </a:extLst>
          </p:cNvPr>
          <p:cNvSpPr>
            <a:spLocks noGrp="1"/>
          </p:cNvSpPr>
          <p:nvPr>
            <p:ph type="sldNum" sz="quarter" idx="12"/>
          </p:nvPr>
        </p:nvSpPr>
        <p:spPr/>
        <p:txBody>
          <a:bodyPr/>
          <a:lstStyle>
            <a:lvl1pPr>
              <a:defRPr/>
            </a:lvl1pPr>
          </a:lstStyle>
          <a:p>
            <a:pPr>
              <a:defRPr/>
            </a:pPr>
            <a:fld id="{AD3EE669-A23C-4CC7-9F9D-CC27A918A5B3}" type="slidenum">
              <a:rPr lang="en-US" altLang="en-US"/>
              <a:pPr>
                <a:defRPr/>
              </a:pPr>
              <a:t>‹#›</a:t>
            </a:fld>
            <a:endParaRPr lang="en-US" altLang="en-US"/>
          </a:p>
        </p:txBody>
      </p:sp>
    </p:spTree>
    <p:extLst>
      <p:ext uri="{BB962C8B-B14F-4D97-AF65-F5344CB8AC3E}">
        <p14:creationId xmlns:p14="http://schemas.microsoft.com/office/powerpoint/2010/main" val="1101500992"/>
      </p:ext>
    </p:extLst>
  </p:cSld>
  <p:clrMapOvr>
    <a:masterClrMapping/>
  </p:clrMapOvr>
  <p:transition>
    <p:newsfla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79D9925-F420-4F85-A419-9BDE190D5EB6}"/>
              </a:ext>
            </a:extLst>
          </p:cNvPr>
          <p:cNvSpPr/>
          <p:nvPr/>
        </p:nvSpPr>
        <p:spPr>
          <a:xfrm>
            <a:off x="4234" y="6400800"/>
            <a:ext cx="12187767"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a:extLst>
              <a:ext uri="{FF2B5EF4-FFF2-40B4-BE49-F238E27FC236}">
                <a16:creationId xmlns:a16="http://schemas.microsoft.com/office/drawing/2014/main" id="{F33EBA6E-A6F1-4393-B0AB-D044E5B45114}"/>
              </a:ext>
            </a:extLst>
          </p:cNvPr>
          <p:cNvSpPr/>
          <p:nvPr/>
        </p:nvSpPr>
        <p:spPr>
          <a:xfrm>
            <a:off x="1" y="6334125"/>
            <a:ext cx="12189884"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1" y="414780"/>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414779"/>
            <a:ext cx="7734300" cy="5757420"/>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3">
            <a:extLst>
              <a:ext uri="{FF2B5EF4-FFF2-40B4-BE49-F238E27FC236}">
                <a16:creationId xmlns:a16="http://schemas.microsoft.com/office/drawing/2014/main" id="{081AFF20-853A-429A-9FF2-1864C82869B9}"/>
              </a:ext>
            </a:extLst>
          </p:cNvPr>
          <p:cNvSpPr>
            <a:spLocks noGrp="1"/>
          </p:cNvSpPr>
          <p:nvPr>
            <p:ph type="dt" sz="half" idx="10"/>
          </p:nvPr>
        </p:nvSpPr>
        <p:spPr/>
        <p:txBody>
          <a:bodyPr/>
          <a:lstStyle>
            <a:lvl1pPr>
              <a:defRPr/>
            </a:lvl1pPr>
          </a:lstStyle>
          <a:p>
            <a:pPr>
              <a:defRPr/>
            </a:pPr>
            <a:endParaRPr lang="en-US" altLang="en-US"/>
          </a:p>
        </p:txBody>
      </p:sp>
      <p:sp>
        <p:nvSpPr>
          <p:cNvPr id="7" name="Footer Placeholder 4">
            <a:extLst>
              <a:ext uri="{FF2B5EF4-FFF2-40B4-BE49-F238E27FC236}">
                <a16:creationId xmlns:a16="http://schemas.microsoft.com/office/drawing/2014/main" id="{8C9AA1F4-10FA-494C-8314-084D775B5D79}"/>
              </a:ext>
            </a:extLst>
          </p:cNvPr>
          <p:cNvSpPr>
            <a:spLocks noGrp="1"/>
          </p:cNvSpPr>
          <p:nvPr>
            <p:ph type="ftr" sz="quarter" idx="11"/>
          </p:nvPr>
        </p:nvSpPr>
        <p:spPr/>
        <p:txBody>
          <a:bodyPr/>
          <a:lstStyle>
            <a:lvl1pPr>
              <a:defRPr/>
            </a:lvl1pPr>
          </a:lstStyle>
          <a:p>
            <a:pPr>
              <a:defRPr/>
            </a:pPr>
            <a:endParaRPr lang="en-US" altLang="en-US"/>
          </a:p>
        </p:txBody>
      </p:sp>
      <p:sp>
        <p:nvSpPr>
          <p:cNvPr id="8" name="Slide Number Placeholder 5">
            <a:extLst>
              <a:ext uri="{FF2B5EF4-FFF2-40B4-BE49-F238E27FC236}">
                <a16:creationId xmlns:a16="http://schemas.microsoft.com/office/drawing/2014/main" id="{1F02AB30-C23E-4B20-9BCC-DD8564C6935C}"/>
              </a:ext>
            </a:extLst>
          </p:cNvPr>
          <p:cNvSpPr>
            <a:spLocks noGrp="1"/>
          </p:cNvSpPr>
          <p:nvPr>
            <p:ph type="sldNum" sz="quarter" idx="12"/>
          </p:nvPr>
        </p:nvSpPr>
        <p:spPr/>
        <p:txBody>
          <a:bodyPr/>
          <a:lstStyle>
            <a:lvl1pPr>
              <a:defRPr/>
            </a:lvl1pPr>
          </a:lstStyle>
          <a:p>
            <a:pPr>
              <a:defRPr/>
            </a:pPr>
            <a:fld id="{F4442647-8C92-4F98-9292-96D49FBE9BDE}" type="slidenum">
              <a:rPr lang="en-US" altLang="en-US"/>
              <a:pPr>
                <a:defRPr/>
              </a:pPr>
              <a:t>‹#›</a:t>
            </a:fld>
            <a:endParaRPr lang="en-US" altLang="en-US"/>
          </a:p>
        </p:txBody>
      </p:sp>
    </p:spTree>
    <p:extLst>
      <p:ext uri="{BB962C8B-B14F-4D97-AF65-F5344CB8AC3E}">
        <p14:creationId xmlns:p14="http://schemas.microsoft.com/office/powerpoint/2010/main" val="1777939971"/>
      </p:ext>
    </p:extLst>
  </p:cSld>
  <p:clrMapOvr>
    <a:masterClrMapping/>
  </p:clrMapOvr>
  <p:transition>
    <p:newsfla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6AE2F0E-B989-4AA1-ACC8-CDCFEBF2F853}"/>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1E3DA259-C5AB-40D4-947B-91C107107D6C}"/>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F30F09A9-0CDA-45EB-9232-428E6DA087AB}"/>
              </a:ext>
            </a:extLst>
          </p:cNvPr>
          <p:cNvSpPr>
            <a:spLocks noGrp="1"/>
          </p:cNvSpPr>
          <p:nvPr>
            <p:ph type="sldNum" sz="quarter" idx="12"/>
          </p:nvPr>
        </p:nvSpPr>
        <p:spPr/>
        <p:txBody>
          <a:bodyPr/>
          <a:lstStyle>
            <a:lvl1pPr>
              <a:defRPr/>
            </a:lvl1pPr>
          </a:lstStyle>
          <a:p>
            <a:pPr>
              <a:defRPr/>
            </a:pPr>
            <a:fld id="{C4BC1970-71DF-4DCE-8573-ACB0B99EEA93}" type="slidenum">
              <a:rPr lang="en-US" altLang="en-US"/>
              <a:pPr>
                <a:defRPr/>
              </a:pPr>
              <a:t>‹#›</a:t>
            </a:fld>
            <a:endParaRPr lang="en-US" altLang="en-US"/>
          </a:p>
        </p:txBody>
      </p:sp>
    </p:spTree>
    <p:extLst>
      <p:ext uri="{BB962C8B-B14F-4D97-AF65-F5344CB8AC3E}">
        <p14:creationId xmlns:p14="http://schemas.microsoft.com/office/powerpoint/2010/main" val="2773954020"/>
      </p:ext>
    </p:extLst>
  </p:cSld>
  <p:clrMapOvr>
    <a:masterClrMapping/>
  </p:clrMapOvr>
  <p:transition>
    <p:newsfla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5F77EE5-2C65-444A-A001-8C0D8689BEE5}"/>
              </a:ext>
            </a:extLst>
          </p:cNvPr>
          <p:cNvSpPr/>
          <p:nvPr/>
        </p:nvSpPr>
        <p:spPr>
          <a:xfrm>
            <a:off x="4234" y="6400800"/>
            <a:ext cx="12187767"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a:extLst>
              <a:ext uri="{FF2B5EF4-FFF2-40B4-BE49-F238E27FC236}">
                <a16:creationId xmlns:a16="http://schemas.microsoft.com/office/drawing/2014/main" id="{F0874779-BEFD-47BA-8E52-CB7C1CE83809}"/>
              </a:ext>
            </a:extLst>
          </p:cNvPr>
          <p:cNvSpPr/>
          <p:nvPr/>
        </p:nvSpPr>
        <p:spPr>
          <a:xfrm>
            <a:off x="1" y="6334125"/>
            <a:ext cx="12189884"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5">
            <a:extLst>
              <a:ext uri="{FF2B5EF4-FFF2-40B4-BE49-F238E27FC236}">
                <a16:creationId xmlns:a16="http://schemas.microsoft.com/office/drawing/2014/main" id="{526FFD7C-3970-43EC-9227-C5CE670F2631}"/>
              </a:ext>
            </a:extLst>
          </p:cNvPr>
          <p:cNvCxnSpPr/>
          <p:nvPr/>
        </p:nvCxnSpPr>
        <p:spPr>
          <a:xfrm>
            <a:off x="1208618" y="4343400"/>
            <a:ext cx="9874249"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097280" y="758952"/>
            <a:ext cx="10058400" cy="3566160"/>
          </a:xfrm>
        </p:spPr>
        <p:txBody>
          <a:bodyPr anchorCtr="0"/>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7" name="Date Placeholder 3">
            <a:extLst>
              <a:ext uri="{FF2B5EF4-FFF2-40B4-BE49-F238E27FC236}">
                <a16:creationId xmlns:a16="http://schemas.microsoft.com/office/drawing/2014/main" id="{AE9EFA6B-3F2C-4DB7-B52C-CA94546EE10A}"/>
              </a:ext>
            </a:extLst>
          </p:cNvPr>
          <p:cNvSpPr>
            <a:spLocks noGrp="1"/>
          </p:cNvSpPr>
          <p:nvPr>
            <p:ph type="dt" sz="half" idx="10"/>
          </p:nvPr>
        </p:nvSpPr>
        <p:spPr/>
        <p:txBody>
          <a:bodyPr/>
          <a:lstStyle>
            <a:lvl1pPr>
              <a:defRPr/>
            </a:lvl1pPr>
          </a:lstStyle>
          <a:p>
            <a:pPr>
              <a:defRPr/>
            </a:pPr>
            <a:endParaRPr lang="en-US" altLang="en-US"/>
          </a:p>
        </p:txBody>
      </p:sp>
      <p:sp>
        <p:nvSpPr>
          <p:cNvPr id="8" name="Footer Placeholder 4">
            <a:extLst>
              <a:ext uri="{FF2B5EF4-FFF2-40B4-BE49-F238E27FC236}">
                <a16:creationId xmlns:a16="http://schemas.microsoft.com/office/drawing/2014/main" id="{C8DC9EA1-F6CC-4753-99E2-AAD216A13BA5}"/>
              </a:ext>
            </a:extLst>
          </p:cNvPr>
          <p:cNvSpPr>
            <a:spLocks noGrp="1"/>
          </p:cNvSpPr>
          <p:nvPr>
            <p:ph type="ftr" sz="quarter" idx="11"/>
          </p:nvPr>
        </p:nvSpPr>
        <p:spPr/>
        <p:txBody>
          <a:bodyPr/>
          <a:lstStyle>
            <a:lvl1pPr>
              <a:defRPr/>
            </a:lvl1pPr>
          </a:lstStyle>
          <a:p>
            <a:pPr>
              <a:defRPr/>
            </a:pPr>
            <a:endParaRPr lang="en-US" altLang="en-US"/>
          </a:p>
        </p:txBody>
      </p:sp>
      <p:sp>
        <p:nvSpPr>
          <p:cNvPr id="9" name="Slide Number Placeholder 5">
            <a:extLst>
              <a:ext uri="{FF2B5EF4-FFF2-40B4-BE49-F238E27FC236}">
                <a16:creationId xmlns:a16="http://schemas.microsoft.com/office/drawing/2014/main" id="{06AD80AC-EB15-49A2-B40F-D04A4DBF25B0}"/>
              </a:ext>
            </a:extLst>
          </p:cNvPr>
          <p:cNvSpPr>
            <a:spLocks noGrp="1"/>
          </p:cNvSpPr>
          <p:nvPr>
            <p:ph type="sldNum" sz="quarter" idx="12"/>
          </p:nvPr>
        </p:nvSpPr>
        <p:spPr/>
        <p:txBody>
          <a:bodyPr/>
          <a:lstStyle>
            <a:lvl1pPr>
              <a:defRPr/>
            </a:lvl1pPr>
          </a:lstStyle>
          <a:p>
            <a:pPr>
              <a:defRPr/>
            </a:pPr>
            <a:fld id="{03D049AD-6AF8-481B-B824-B21229C4626D}" type="slidenum">
              <a:rPr lang="en-US" altLang="en-US"/>
              <a:pPr>
                <a:defRPr/>
              </a:pPr>
              <a:t>‹#›</a:t>
            </a:fld>
            <a:endParaRPr lang="en-US" altLang="en-US"/>
          </a:p>
        </p:txBody>
      </p:sp>
    </p:spTree>
    <p:extLst>
      <p:ext uri="{BB962C8B-B14F-4D97-AF65-F5344CB8AC3E}">
        <p14:creationId xmlns:p14="http://schemas.microsoft.com/office/powerpoint/2010/main" val="3167948291"/>
      </p:ext>
    </p:extLst>
  </p:cSld>
  <p:clrMapOvr>
    <a:masterClrMapping/>
  </p:clrMapOvr>
  <p:transition>
    <p:newsfla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5"/>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7"/>
            <a:ext cx="4937760" cy="40233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41D82913-CD7E-48CA-A58B-E69856876A46}"/>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857A07C1-7EB7-4994-B028-E96B5D3138C2}"/>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2B943891-1423-4AB7-B401-0E6DF9C664DC}"/>
              </a:ext>
            </a:extLst>
          </p:cNvPr>
          <p:cNvSpPr>
            <a:spLocks noGrp="1"/>
          </p:cNvSpPr>
          <p:nvPr>
            <p:ph type="sldNum" sz="quarter" idx="12"/>
          </p:nvPr>
        </p:nvSpPr>
        <p:spPr/>
        <p:txBody>
          <a:bodyPr/>
          <a:lstStyle>
            <a:lvl1pPr>
              <a:defRPr/>
            </a:lvl1pPr>
          </a:lstStyle>
          <a:p>
            <a:pPr>
              <a:defRPr/>
            </a:pPr>
            <a:fld id="{B76E6E58-515B-47E5-B446-78ABA183FBD6}" type="slidenum">
              <a:rPr lang="en-US" altLang="en-US"/>
              <a:pPr>
                <a:defRPr/>
              </a:pPr>
              <a:t>‹#›</a:t>
            </a:fld>
            <a:endParaRPr lang="en-US" altLang="en-US"/>
          </a:p>
        </p:txBody>
      </p:sp>
    </p:spTree>
    <p:extLst>
      <p:ext uri="{BB962C8B-B14F-4D97-AF65-F5344CB8AC3E}">
        <p14:creationId xmlns:p14="http://schemas.microsoft.com/office/powerpoint/2010/main" val="3085388934"/>
      </p:ext>
    </p:extLst>
  </p:cSld>
  <p:clrMapOvr>
    <a:masterClrMapping/>
  </p:clrMapOvr>
  <p:transition>
    <p:newsfla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5"/>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2C92598B-51F7-4FC8-8250-02E42BDB8B1E}"/>
              </a:ext>
            </a:extLst>
          </p:cNvPr>
          <p:cNvSpPr>
            <a:spLocks noGrp="1"/>
          </p:cNvSpPr>
          <p:nvPr>
            <p:ph type="dt" sz="half" idx="10"/>
          </p:nvPr>
        </p:nvSpPr>
        <p:spPr/>
        <p:txBody>
          <a:bodyPr/>
          <a:lstStyle>
            <a:lvl1pPr>
              <a:defRPr/>
            </a:lvl1pPr>
          </a:lstStyle>
          <a:p>
            <a:pPr>
              <a:defRPr/>
            </a:pPr>
            <a:endParaRPr lang="en-US" altLang="en-US"/>
          </a:p>
        </p:txBody>
      </p:sp>
      <p:sp>
        <p:nvSpPr>
          <p:cNvPr id="8" name="Footer Placeholder 4">
            <a:extLst>
              <a:ext uri="{FF2B5EF4-FFF2-40B4-BE49-F238E27FC236}">
                <a16:creationId xmlns:a16="http://schemas.microsoft.com/office/drawing/2014/main" id="{018CF140-933D-417E-8455-E24A17A426A1}"/>
              </a:ext>
            </a:extLst>
          </p:cNvPr>
          <p:cNvSpPr>
            <a:spLocks noGrp="1"/>
          </p:cNvSpPr>
          <p:nvPr>
            <p:ph type="ftr" sz="quarter" idx="11"/>
          </p:nvPr>
        </p:nvSpPr>
        <p:spPr/>
        <p:txBody>
          <a:bodyPr/>
          <a:lstStyle>
            <a:lvl1pPr>
              <a:defRPr/>
            </a:lvl1pPr>
          </a:lstStyle>
          <a:p>
            <a:pPr>
              <a:defRPr/>
            </a:pPr>
            <a:endParaRPr lang="en-US" altLang="en-US"/>
          </a:p>
        </p:txBody>
      </p:sp>
      <p:sp>
        <p:nvSpPr>
          <p:cNvPr id="9" name="Slide Number Placeholder 5">
            <a:extLst>
              <a:ext uri="{FF2B5EF4-FFF2-40B4-BE49-F238E27FC236}">
                <a16:creationId xmlns:a16="http://schemas.microsoft.com/office/drawing/2014/main" id="{D26F9E7B-9EAE-4F4E-8CBB-26C4438CD175}"/>
              </a:ext>
            </a:extLst>
          </p:cNvPr>
          <p:cNvSpPr>
            <a:spLocks noGrp="1"/>
          </p:cNvSpPr>
          <p:nvPr>
            <p:ph type="sldNum" sz="quarter" idx="12"/>
          </p:nvPr>
        </p:nvSpPr>
        <p:spPr/>
        <p:txBody>
          <a:bodyPr/>
          <a:lstStyle>
            <a:lvl1pPr>
              <a:defRPr/>
            </a:lvl1pPr>
          </a:lstStyle>
          <a:p>
            <a:pPr>
              <a:defRPr/>
            </a:pPr>
            <a:fld id="{91C7C93C-F226-4DCD-9D3D-814EE7D2F524}" type="slidenum">
              <a:rPr lang="en-US" altLang="en-US"/>
              <a:pPr>
                <a:defRPr/>
              </a:pPr>
              <a:t>‹#›</a:t>
            </a:fld>
            <a:endParaRPr lang="en-US" altLang="en-US"/>
          </a:p>
        </p:txBody>
      </p:sp>
    </p:spTree>
    <p:extLst>
      <p:ext uri="{BB962C8B-B14F-4D97-AF65-F5344CB8AC3E}">
        <p14:creationId xmlns:p14="http://schemas.microsoft.com/office/powerpoint/2010/main" val="189976056"/>
      </p:ext>
    </p:extLst>
  </p:cSld>
  <p:clrMapOvr>
    <a:masterClrMapping/>
  </p:clrMapOvr>
  <p:transition>
    <p:newsfla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5380F2FA-5D03-4732-8318-6C0E2131DFBC}"/>
              </a:ext>
            </a:extLst>
          </p:cNvPr>
          <p:cNvSpPr>
            <a:spLocks noGrp="1"/>
          </p:cNvSpPr>
          <p:nvPr>
            <p:ph type="dt" sz="half" idx="10"/>
          </p:nvPr>
        </p:nvSpPr>
        <p:spPr/>
        <p:txBody>
          <a:bodyPr/>
          <a:lstStyle>
            <a:lvl1pPr>
              <a:defRPr/>
            </a:lvl1pPr>
          </a:lstStyle>
          <a:p>
            <a:pPr>
              <a:defRPr/>
            </a:pPr>
            <a:endParaRPr lang="en-US" altLang="en-US"/>
          </a:p>
        </p:txBody>
      </p:sp>
      <p:sp>
        <p:nvSpPr>
          <p:cNvPr id="4" name="Footer Placeholder 4">
            <a:extLst>
              <a:ext uri="{FF2B5EF4-FFF2-40B4-BE49-F238E27FC236}">
                <a16:creationId xmlns:a16="http://schemas.microsoft.com/office/drawing/2014/main" id="{D5B1E2FA-CC90-4C56-B162-667543A74C17}"/>
              </a:ext>
            </a:extLst>
          </p:cNvPr>
          <p:cNvSpPr>
            <a:spLocks noGrp="1"/>
          </p:cNvSpPr>
          <p:nvPr>
            <p:ph type="ftr" sz="quarter" idx="11"/>
          </p:nvPr>
        </p:nvSpPr>
        <p:spPr/>
        <p:txBody>
          <a:bodyPr/>
          <a:lstStyle>
            <a:lvl1pPr>
              <a:defRPr/>
            </a:lvl1pPr>
          </a:lstStyle>
          <a:p>
            <a:pPr>
              <a:defRPr/>
            </a:pPr>
            <a:endParaRPr lang="en-US" altLang="en-US"/>
          </a:p>
        </p:txBody>
      </p:sp>
      <p:sp>
        <p:nvSpPr>
          <p:cNvPr id="5" name="Slide Number Placeholder 5">
            <a:extLst>
              <a:ext uri="{FF2B5EF4-FFF2-40B4-BE49-F238E27FC236}">
                <a16:creationId xmlns:a16="http://schemas.microsoft.com/office/drawing/2014/main" id="{F087627B-2FD8-4949-BB38-900BC8747E9B}"/>
              </a:ext>
            </a:extLst>
          </p:cNvPr>
          <p:cNvSpPr>
            <a:spLocks noGrp="1"/>
          </p:cNvSpPr>
          <p:nvPr>
            <p:ph type="sldNum" sz="quarter" idx="12"/>
          </p:nvPr>
        </p:nvSpPr>
        <p:spPr/>
        <p:txBody>
          <a:bodyPr/>
          <a:lstStyle>
            <a:lvl1pPr>
              <a:defRPr/>
            </a:lvl1pPr>
          </a:lstStyle>
          <a:p>
            <a:pPr>
              <a:defRPr/>
            </a:pPr>
            <a:fld id="{0A1EF554-6137-470A-928F-D66871848F59}" type="slidenum">
              <a:rPr lang="en-US" altLang="en-US"/>
              <a:pPr>
                <a:defRPr/>
              </a:pPr>
              <a:t>‹#›</a:t>
            </a:fld>
            <a:endParaRPr lang="en-US" altLang="en-US"/>
          </a:p>
        </p:txBody>
      </p:sp>
    </p:spTree>
    <p:extLst>
      <p:ext uri="{BB962C8B-B14F-4D97-AF65-F5344CB8AC3E}">
        <p14:creationId xmlns:p14="http://schemas.microsoft.com/office/powerpoint/2010/main" val="636671605"/>
      </p:ext>
    </p:extLst>
  </p:cSld>
  <p:clrMapOvr>
    <a:masterClrMapping/>
  </p:clrMapOvr>
  <p:transition>
    <p:newsfla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9F9A30A-0E65-4D41-9C2D-F93E375F0163}"/>
              </a:ext>
            </a:extLst>
          </p:cNvPr>
          <p:cNvSpPr/>
          <p:nvPr/>
        </p:nvSpPr>
        <p:spPr>
          <a:xfrm>
            <a:off x="4234" y="6400800"/>
            <a:ext cx="12187767"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Rectangle 2">
            <a:extLst>
              <a:ext uri="{FF2B5EF4-FFF2-40B4-BE49-F238E27FC236}">
                <a16:creationId xmlns:a16="http://schemas.microsoft.com/office/drawing/2014/main" id="{4B54357B-5C5C-42A0-B4F4-B153B1C5FE6D}"/>
              </a:ext>
            </a:extLst>
          </p:cNvPr>
          <p:cNvSpPr/>
          <p:nvPr/>
        </p:nvSpPr>
        <p:spPr>
          <a:xfrm>
            <a:off x="1" y="6334125"/>
            <a:ext cx="12189884"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6">
            <a:extLst>
              <a:ext uri="{FF2B5EF4-FFF2-40B4-BE49-F238E27FC236}">
                <a16:creationId xmlns:a16="http://schemas.microsoft.com/office/drawing/2014/main" id="{FDD039B6-A156-4732-A44A-B409A2BF5127}"/>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7">
            <a:extLst>
              <a:ext uri="{FF2B5EF4-FFF2-40B4-BE49-F238E27FC236}">
                <a16:creationId xmlns:a16="http://schemas.microsoft.com/office/drawing/2014/main" id="{62FDDE81-70FB-455B-ADD1-6AA0C59294B8}"/>
              </a:ext>
            </a:extLst>
          </p:cNvPr>
          <p:cNvSpPr>
            <a:spLocks noGrp="1"/>
          </p:cNvSpPr>
          <p:nvPr>
            <p:ph type="ftr" sz="quarter" idx="11"/>
          </p:nvPr>
        </p:nvSpPr>
        <p:spPr/>
        <p:txBody>
          <a:bodyPr/>
          <a:lstStyle>
            <a:lvl1pPr>
              <a:defRPr>
                <a:solidFill>
                  <a:srgbClr val="FFFFFF"/>
                </a:solidFill>
              </a:defRPr>
            </a:lvl1pPr>
          </a:lstStyle>
          <a:p>
            <a:pPr>
              <a:defRPr/>
            </a:pPr>
            <a:endParaRPr lang="en-US" altLang="en-US"/>
          </a:p>
        </p:txBody>
      </p:sp>
      <p:sp>
        <p:nvSpPr>
          <p:cNvPr id="6" name="Slide Number Placeholder 8">
            <a:extLst>
              <a:ext uri="{FF2B5EF4-FFF2-40B4-BE49-F238E27FC236}">
                <a16:creationId xmlns:a16="http://schemas.microsoft.com/office/drawing/2014/main" id="{2122CBB8-4F0F-4866-A39A-44A1DD1993D5}"/>
              </a:ext>
            </a:extLst>
          </p:cNvPr>
          <p:cNvSpPr>
            <a:spLocks noGrp="1"/>
          </p:cNvSpPr>
          <p:nvPr>
            <p:ph type="sldNum" sz="quarter" idx="12"/>
          </p:nvPr>
        </p:nvSpPr>
        <p:spPr/>
        <p:txBody>
          <a:bodyPr/>
          <a:lstStyle>
            <a:lvl1pPr>
              <a:defRPr/>
            </a:lvl1pPr>
          </a:lstStyle>
          <a:p>
            <a:pPr>
              <a:defRPr/>
            </a:pPr>
            <a:fld id="{1D3D60C5-CB12-480E-AE03-1DE85FB28CAA}" type="slidenum">
              <a:rPr lang="en-US" altLang="en-US"/>
              <a:pPr>
                <a:defRPr/>
              </a:pPr>
              <a:t>‹#›</a:t>
            </a:fld>
            <a:endParaRPr lang="en-US" altLang="en-US"/>
          </a:p>
        </p:txBody>
      </p:sp>
    </p:spTree>
    <p:extLst>
      <p:ext uri="{BB962C8B-B14F-4D97-AF65-F5344CB8AC3E}">
        <p14:creationId xmlns:p14="http://schemas.microsoft.com/office/powerpoint/2010/main" val="2081490788"/>
      </p:ext>
    </p:extLst>
  </p:cSld>
  <p:clrMapOvr>
    <a:masterClrMapping/>
  </p:clrMapOvr>
  <p:transition>
    <p:newsfla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CDC91DE-1FD8-4FF4-9C97-182010192429}"/>
              </a:ext>
            </a:extLst>
          </p:cNvPr>
          <p:cNvSpPr/>
          <p:nvPr/>
        </p:nvSpPr>
        <p:spPr>
          <a:xfrm>
            <a:off x="1" y="0"/>
            <a:ext cx="40513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a:extLst>
              <a:ext uri="{FF2B5EF4-FFF2-40B4-BE49-F238E27FC236}">
                <a16:creationId xmlns:a16="http://schemas.microsoft.com/office/drawing/2014/main" id="{760D97D6-68C1-498E-A649-30FD9A458BD8}"/>
              </a:ext>
            </a:extLst>
          </p:cNvPr>
          <p:cNvSpPr/>
          <p:nvPr/>
        </p:nvSpPr>
        <p:spPr>
          <a:xfrm>
            <a:off x="4040718" y="0"/>
            <a:ext cx="635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613650" y="731520"/>
            <a:ext cx="6679191"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a:extLst>
              <a:ext uri="{FF2B5EF4-FFF2-40B4-BE49-F238E27FC236}">
                <a16:creationId xmlns:a16="http://schemas.microsoft.com/office/drawing/2014/main" id="{3C420D7D-CF4E-4135-BB0A-3516745D24B4}"/>
              </a:ext>
            </a:extLst>
          </p:cNvPr>
          <p:cNvSpPr>
            <a:spLocks noGrp="1"/>
          </p:cNvSpPr>
          <p:nvPr>
            <p:ph type="dt" sz="half" idx="10"/>
          </p:nvPr>
        </p:nvSpPr>
        <p:spPr>
          <a:xfrm>
            <a:off x="465667" y="6459539"/>
            <a:ext cx="2618317" cy="365125"/>
          </a:xfrm>
        </p:spPr>
        <p:txBody>
          <a:bodyPr/>
          <a:lstStyle>
            <a:lvl1pPr algn="l">
              <a:defRPr/>
            </a:lvl1pPr>
          </a:lstStyle>
          <a:p>
            <a:pPr>
              <a:defRPr/>
            </a:pPr>
            <a:endParaRPr lang="en-US" altLang="en-US"/>
          </a:p>
        </p:txBody>
      </p:sp>
      <p:sp>
        <p:nvSpPr>
          <p:cNvPr id="8" name="Footer Placeholder 5">
            <a:extLst>
              <a:ext uri="{FF2B5EF4-FFF2-40B4-BE49-F238E27FC236}">
                <a16:creationId xmlns:a16="http://schemas.microsoft.com/office/drawing/2014/main" id="{AF07DA61-548F-41EC-94D9-41C46BBA9320}"/>
              </a:ext>
            </a:extLst>
          </p:cNvPr>
          <p:cNvSpPr>
            <a:spLocks noGrp="1"/>
          </p:cNvSpPr>
          <p:nvPr>
            <p:ph type="ftr" sz="quarter" idx="11"/>
          </p:nvPr>
        </p:nvSpPr>
        <p:spPr>
          <a:xfrm>
            <a:off x="4800600" y="6459539"/>
            <a:ext cx="4648200" cy="365125"/>
          </a:xfrm>
        </p:spPr>
        <p:txBody>
          <a:bodyPr/>
          <a:lstStyle>
            <a:lvl1pPr algn="l">
              <a:defRPr>
                <a:solidFill>
                  <a:schemeClr val="tx2"/>
                </a:solidFill>
              </a:defRPr>
            </a:lvl1pPr>
          </a:lstStyle>
          <a:p>
            <a:pPr>
              <a:defRPr/>
            </a:pPr>
            <a:endParaRPr lang="en-US" altLang="en-US"/>
          </a:p>
        </p:txBody>
      </p:sp>
      <p:sp>
        <p:nvSpPr>
          <p:cNvPr id="9" name="Slide Number Placeholder 6">
            <a:extLst>
              <a:ext uri="{FF2B5EF4-FFF2-40B4-BE49-F238E27FC236}">
                <a16:creationId xmlns:a16="http://schemas.microsoft.com/office/drawing/2014/main" id="{2B9167FD-B7E4-4C92-98D1-AC8B9B3015E6}"/>
              </a:ext>
            </a:extLst>
          </p:cNvPr>
          <p:cNvSpPr>
            <a:spLocks noGrp="1"/>
          </p:cNvSpPr>
          <p:nvPr>
            <p:ph type="sldNum" sz="quarter" idx="12"/>
          </p:nvPr>
        </p:nvSpPr>
        <p:spPr/>
        <p:txBody>
          <a:bodyPr/>
          <a:lstStyle>
            <a:lvl1pPr>
              <a:defRPr>
                <a:solidFill>
                  <a:schemeClr val="tx2"/>
                </a:solidFill>
              </a:defRPr>
            </a:lvl1pPr>
          </a:lstStyle>
          <a:p>
            <a:pPr>
              <a:defRPr/>
            </a:pPr>
            <a:fld id="{DAC531C9-E5F6-4600-83C3-F0078FF3432E}" type="slidenum">
              <a:rPr lang="en-US" altLang="en-US"/>
              <a:pPr>
                <a:defRPr/>
              </a:pPr>
              <a:t>‹#›</a:t>
            </a:fld>
            <a:endParaRPr lang="en-US" altLang="en-US"/>
          </a:p>
        </p:txBody>
      </p:sp>
    </p:spTree>
    <p:extLst>
      <p:ext uri="{BB962C8B-B14F-4D97-AF65-F5344CB8AC3E}">
        <p14:creationId xmlns:p14="http://schemas.microsoft.com/office/powerpoint/2010/main" val="2679572311"/>
      </p:ext>
    </p:extLst>
  </p:cSld>
  <p:clrMapOvr>
    <a:masterClrMapping/>
  </p:clrMapOvr>
  <p:transition>
    <p:newsfla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3443FD-A65C-4A0F-B489-06C0F6C9E2BE}"/>
              </a:ext>
            </a:extLst>
          </p:cNvPr>
          <p:cNvSpPr/>
          <p:nvPr/>
        </p:nvSpPr>
        <p:spPr>
          <a:xfrm>
            <a:off x="1" y="4953000"/>
            <a:ext cx="12189884"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a:extLst>
              <a:ext uri="{FF2B5EF4-FFF2-40B4-BE49-F238E27FC236}">
                <a16:creationId xmlns:a16="http://schemas.microsoft.com/office/drawing/2014/main" id="{4AE04E65-B8BF-4647-B555-92BD42094CF2}"/>
              </a:ext>
            </a:extLst>
          </p:cNvPr>
          <p:cNvSpPr/>
          <p:nvPr/>
        </p:nvSpPr>
        <p:spPr>
          <a:xfrm>
            <a:off x="1" y="4914900"/>
            <a:ext cx="12189884"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9360" cy="822960"/>
          </a:xfrm>
        </p:spPr>
        <p:txBody>
          <a:bodyPr tIns="0" bIns="0">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7" y="0"/>
            <a:ext cx="12191985" cy="4915076"/>
          </a:xfrm>
          <a:blipFill>
            <a:blip r:embed="rId2"/>
            <a:stretch>
              <a:fillRect/>
            </a:stretch>
          </a:blipFill>
        </p:spPr>
        <p:txBody>
          <a:bodyPr lIns="457200" tIns="457200" rtlCol="0">
            <a:normAutofit/>
          </a:bodyPr>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097279" y="5907024"/>
            <a:ext cx="1011936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a:extLst>
              <a:ext uri="{FF2B5EF4-FFF2-40B4-BE49-F238E27FC236}">
                <a16:creationId xmlns:a16="http://schemas.microsoft.com/office/drawing/2014/main" id="{29697B05-5C1C-4BB7-9D71-FB497BD9E1A7}"/>
              </a:ext>
            </a:extLst>
          </p:cNvPr>
          <p:cNvSpPr>
            <a:spLocks noGrp="1"/>
          </p:cNvSpPr>
          <p:nvPr>
            <p:ph type="dt" sz="half" idx="10"/>
          </p:nvPr>
        </p:nvSpPr>
        <p:spPr/>
        <p:txBody>
          <a:bodyPr/>
          <a:lstStyle>
            <a:lvl1pPr>
              <a:defRPr/>
            </a:lvl1pPr>
          </a:lstStyle>
          <a:p>
            <a:pPr>
              <a:defRPr/>
            </a:pPr>
            <a:endParaRPr lang="en-US" altLang="en-US"/>
          </a:p>
        </p:txBody>
      </p:sp>
      <p:sp>
        <p:nvSpPr>
          <p:cNvPr id="8" name="Footer Placeholder 5">
            <a:extLst>
              <a:ext uri="{FF2B5EF4-FFF2-40B4-BE49-F238E27FC236}">
                <a16:creationId xmlns:a16="http://schemas.microsoft.com/office/drawing/2014/main" id="{BC923E13-8A97-4C49-B4E2-B60DE4E5FD27}"/>
              </a:ext>
            </a:extLst>
          </p:cNvPr>
          <p:cNvSpPr>
            <a:spLocks noGrp="1"/>
          </p:cNvSpPr>
          <p:nvPr>
            <p:ph type="ftr" sz="quarter" idx="11"/>
          </p:nvPr>
        </p:nvSpPr>
        <p:spPr/>
        <p:txBody>
          <a:bodyPr/>
          <a:lstStyle>
            <a:lvl1pPr>
              <a:defRPr/>
            </a:lvl1pPr>
          </a:lstStyle>
          <a:p>
            <a:pPr>
              <a:defRPr/>
            </a:pPr>
            <a:endParaRPr lang="en-US" altLang="en-US"/>
          </a:p>
        </p:txBody>
      </p:sp>
      <p:sp>
        <p:nvSpPr>
          <p:cNvPr id="9" name="Slide Number Placeholder 6">
            <a:extLst>
              <a:ext uri="{FF2B5EF4-FFF2-40B4-BE49-F238E27FC236}">
                <a16:creationId xmlns:a16="http://schemas.microsoft.com/office/drawing/2014/main" id="{1C8D43A7-CE0A-44AB-BA10-4D19C8BAEC8A}"/>
              </a:ext>
            </a:extLst>
          </p:cNvPr>
          <p:cNvSpPr>
            <a:spLocks noGrp="1"/>
          </p:cNvSpPr>
          <p:nvPr>
            <p:ph type="sldNum" sz="quarter" idx="12"/>
          </p:nvPr>
        </p:nvSpPr>
        <p:spPr/>
        <p:txBody>
          <a:bodyPr/>
          <a:lstStyle>
            <a:lvl1pPr>
              <a:defRPr/>
            </a:lvl1pPr>
          </a:lstStyle>
          <a:p>
            <a:pPr>
              <a:defRPr/>
            </a:pPr>
            <a:fld id="{53DF1554-8373-49D9-A005-BB3B6946FDF5}" type="slidenum">
              <a:rPr lang="en-US" altLang="en-US"/>
              <a:pPr>
                <a:defRPr/>
              </a:pPr>
              <a:t>‹#›</a:t>
            </a:fld>
            <a:endParaRPr lang="en-US" altLang="en-US"/>
          </a:p>
        </p:txBody>
      </p:sp>
    </p:spTree>
    <p:extLst>
      <p:ext uri="{BB962C8B-B14F-4D97-AF65-F5344CB8AC3E}">
        <p14:creationId xmlns:p14="http://schemas.microsoft.com/office/powerpoint/2010/main" val="1764244103"/>
      </p:ext>
    </p:extLst>
  </p:cSld>
  <p:clrMapOvr>
    <a:masterClrMapping/>
  </p:clrMapOvr>
  <p:transition>
    <p:newsfla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BDFCD54-90E1-466D-9D7B-CC61A9E40CDE}"/>
              </a:ext>
            </a:extLst>
          </p:cNvPr>
          <p:cNvSpPr/>
          <p:nvPr/>
        </p:nvSpPr>
        <p:spPr>
          <a:xfrm>
            <a:off x="0"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a:extLst>
              <a:ext uri="{FF2B5EF4-FFF2-40B4-BE49-F238E27FC236}">
                <a16:creationId xmlns:a16="http://schemas.microsoft.com/office/drawing/2014/main" id="{B3E37003-D2EC-4F2F-A2D7-A83A62FA4ED4}"/>
              </a:ext>
            </a:extLst>
          </p:cNvPr>
          <p:cNvSpPr/>
          <p:nvPr/>
        </p:nvSpPr>
        <p:spPr>
          <a:xfrm>
            <a:off x="0" y="6334126"/>
            <a:ext cx="12192000" cy="66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a:extLst>
              <a:ext uri="{FF2B5EF4-FFF2-40B4-BE49-F238E27FC236}">
                <a16:creationId xmlns:a16="http://schemas.microsoft.com/office/drawing/2014/main" id="{EF523503-7DE2-4E46-B0B6-4706BBBEF6AD}"/>
              </a:ext>
            </a:extLst>
          </p:cNvPr>
          <p:cNvSpPr>
            <a:spLocks noGrp="1"/>
          </p:cNvSpPr>
          <p:nvPr>
            <p:ph type="title"/>
          </p:nvPr>
        </p:nvSpPr>
        <p:spPr>
          <a:xfrm>
            <a:off x="1096433" y="287339"/>
            <a:ext cx="10058400" cy="144938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1029" name="Text Placeholder 2">
            <a:extLst>
              <a:ext uri="{FF2B5EF4-FFF2-40B4-BE49-F238E27FC236}">
                <a16:creationId xmlns:a16="http://schemas.microsoft.com/office/drawing/2014/main" id="{DFDEFE1F-28E8-42F0-B8F8-D56D6CEB7DE8}"/>
              </a:ext>
            </a:extLst>
          </p:cNvPr>
          <p:cNvSpPr>
            <a:spLocks noGrp="1" noChangeArrowheads="1"/>
          </p:cNvSpPr>
          <p:nvPr>
            <p:ph type="body" idx="1"/>
          </p:nvPr>
        </p:nvSpPr>
        <p:spPr bwMode="auto">
          <a:xfrm>
            <a:off x="1096433" y="1846264"/>
            <a:ext cx="10058400" cy="402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15E66AF4-C77E-4B26-885B-607C4CE56137}"/>
              </a:ext>
            </a:extLst>
          </p:cNvPr>
          <p:cNvSpPr>
            <a:spLocks noGrp="1"/>
          </p:cNvSpPr>
          <p:nvPr>
            <p:ph type="dt" sz="half" idx="2"/>
          </p:nvPr>
        </p:nvSpPr>
        <p:spPr>
          <a:xfrm>
            <a:off x="1096433" y="6459539"/>
            <a:ext cx="2472267"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rgbClr val="FFFFFF"/>
                </a:solidFill>
                <a:latin typeface="+mn-lt"/>
              </a:defRPr>
            </a:lvl1pPr>
          </a:lstStyle>
          <a:p>
            <a:pPr>
              <a:defRPr/>
            </a:pPr>
            <a:endParaRPr lang="en-US" altLang="en-US"/>
          </a:p>
        </p:txBody>
      </p:sp>
      <p:sp>
        <p:nvSpPr>
          <p:cNvPr id="5" name="Footer Placeholder 4">
            <a:extLst>
              <a:ext uri="{FF2B5EF4-FFF2-40B4-BE49-F238E27FC236}">
                <a16:creationId xmlns:a16="http://schemas.microsoft.com/office/drawing/2014/main" id="{C92013DC-493D-4EE1-ACC8-693828416E07}"/>
              </a:ext>
            </a:extLst>
          </p:cNvPr>
          <p:cNvSpPr>
            <a:spLocks noGrp="1"/>
          </p:cNvSpPr>
          <p:nvPr>
            <p:ph type="ftr" sz="quarter" idx="3"/>
          </p:nvPr>
        </p:nvSpPr>
        <p:spPr>
          <a:xfrm>
            <a:off x="3687234" y="6459539"/>
            <a:ext cx="4821767" cy="365125"/>
          </a:xfrm>
          <a:prstGeom prst="rect">
            <a:avLst/>
          </a:prstGeom>
        </p:spPr>
        <p:txBody>
          <a:bodyPr vert="horz" lIns="91440" tIns="45720" rIns="91440" bIns="45720" rtlCol="0" anchor="ctr"/>
          <a:lstStyle>
            <a:lvl1pPr algn="ctr" eaLnBrk="1" fontAlgn="auto" hangingPunct="1">
              <a:spcBef>
                <a:spcPts val="0"/>
              </a:spcBef>
              <a:spcAft>
                <a:spcPts val="0"/>
              </a:spcAft>
              <a:defRPr sz="900" cap="all" baseline="0">
                <a:solidFill>
                  <a:srgbClr val="FFFFFF"/>
                </a:solidFill>
                <a:latin typeface="+mn-lt"/>
              </a:defRPr>
            </a:lvl1pPr>
          </a:lstStyle>
          <a:p>
            <a:pPr>
              <a:defRPr/>
            </a:pPr>
            <a:endParaRPr lang="en-US" altLang="en-US"/>
          </a:p>
        </p:txBody>
      </p:sp>
      <p:sp>
        <p:nvSpPr>
          <p:cNvPr id="6" name="Slide Number Placeholder 5">
            <a:extLst>
              <a:ext uri="{FF2B5EF4-FFF2-40B4-BE49-F238E27FC236}">
                <a16:creationId xmlns:a16="http://schemas.microsoft.com/office/drawing/2014/main" id="{1A30F063-28B3-4CA8-AED3-00E180FE3E2F}"/>
              </a:ext>
            </a:extLst>
          </p:cNvPr>
          <p:cNvSpPr>
            <a:spLocks noGrp="1"/>
          </p:cNvSpPr>
          <p:nvPr>
            <p:ph type="sldNum" sz="quarter" idx="4"/>
          </p:nvPr>
        </p:nvSpPr>
        <p:spPr>
          <a:xfrm>
            <a:off x="9899651" y="6459539"/>
            <a:ext cx="1312333" cy="365125"/>
          </a:xfrm>
          <a:prstGeom prst="rect">
            <a:avLst/>
          </a:prstGeom>
        </p:spPr>
        <p:txBody>
          <a:bodyPr vert="horz" lIns="91440" tIns="45720" rIns="91440" bIns="45720" rtlCol="0" anchor="ctr"/>
          <a:lstStyle>
            <a:lvl1pPr algn="r" eaLnBrk="1" fontAlgn="auto" hangingPunct="1">
              <a:spcBef>
                <a:spcPts val="0"/>
              </a:spcBef>
              <a:spcAft>
                <a:spcPts val="0"/>
              </a:spcAft>
              <a:defRPr sz="1050">
                <a:solidFill>
                  <a:srgbClr val="FFFFFF"/>
                </a:solidFill>
                <a:latin typeface="+mn-lt"/>
              </a:defRPr>
            </a:lvl1pPr>
          </a:lstStyle>
          <a:p>
            <a:pPr>
              <a:defRPr/>
            </a:pPr>
            <a:fld id="{716BFE4F-F6E1-44BF-A024-85E941074B11}" type="slidenum">
              <a:rPr lang="en-US" altLang="en-US"/>
              <a:pPr>
                <a:defRPr/>
              </a:pPr>
              <a:t>‹#›</a:t>
            </a:fld>
            <a:endParaRPr lang="en-US" altLang="en-US"/>
          </a:p>
        </p:txBody>
      </p:sp>
      <p:cxnSp>
        <p:nvCxnSpPr>
          <p:cNvPr id="10" name="Straight Connector 9">
            <a:extLst>
              <a:ext uri="{FF2B5EF4-FFF2-40B4-BE49-F238E27FC236}">
                <a16:creationId xmlns:a16="http://schemas.microsoft.com/office/drawing/2014/main" id="{B15F5426-FB09-4080-A297-D8BFA17438E7}"/>
              </a:ext>
            </a:extLst>
          </p:cNvPr>
          <p:cNvCxnSpPr/>
          <p:nvPr/>
        </p:nvCxnSpPr>
        <p:spPr>
          <a:xfrm>
            <a:off x="1193800" y="1738313"/>
            <a:ext cx="9967384"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31088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newsflash/>
  </p:transition>
  <p:txStyles>
    <p:titleStyle>
      <a:lvl1pPr algn="l" rtl="0" eaLnBrk="0" fontAlgn="base" hangingPunct="0">
        <a:lnSpc>
          <a:spcPct val="85000"/>
        </a:lnSpc>
        <a:spcBef>
          <a:spcPct val="0"/>
        </a:spcBef>
        <a:spcAft>
          <a:spcPct val="0"/>
        </a:spcAft>
        <a:defRPr sz="4800" kern="1200" spc="-50">
          <a:solidFill>
            <a:srgbClr val="404040"/>
          </a:solidFill>
          <a:latin typeface="+mj-lt"/>
          <a:ea typeface="+mj-ea"/>
          <a:cs typeface="+mj-cs"/>
        </a:defRPr>
      </a:lvl1pPr>
      <a:lvl2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2pPr>
      <a:lvl3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3pPr>
      <a:lvl4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4pPr>
      <a:lvl5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5pPr>
      <a:lvl6pPr marL="457200" algn="l" rtl="0" fontAlgn="base">
        <a:lnSpc>
          <a:spcPct val="85000"/>
        </a:lnSpc>
        <a:spcBef>
          <a:spcPct val="0"/>
        </a:spcBef>
        <a:spcAft>
          <a:spcPct val="0"/>
        </a:spcAft>
        <a:defRPr sz="4800">
          <a:solidFill>
            <a:srgbClr val="404040"/>
          </a:solidFill>
          <a:latin typeface="Calibri Light" panose="020F0302020204030204" pitchFamily="34" charset="0"/>
        </a:defRPr>
      </a:lvl6pPr>
      <a:lvl7pPr marL="914400" algn="l" rtl="0" fontAlgn="base">
        <a:lnSpc>
          <a:spcPct val="85000"/>
        </a:lnSpc>
        <a:spcBef>
          <a:spcPct val="0"/>
        </a:spcBef>
        <a:spcAft>
          <a:spcPct val="0"/>
        </a:spcAft>
        <a:defRPr sz="4800">
          <a:solidFill>
            <a:srgbClr val="404040"/>
          </a:solidFill>
          <a:latin typeface="Calibri Light" panose="020F0302020204030204" pitchFamily="34" charset="0"/>
        </a:defRPr>
      </a:lvl7pPr>
      <a:lvl8pPr marL="1371600" algn="l" rtl="0" fontAlgn="base">
        <a:lnSpc>
          <a:spcPct val="85000"/>
        </a:lnSpc>
        <a:spcBef>
          <a:spcPct val="0"/>
        </a:spcBef>
        <a:spcAft>
          <a:spcPct val="0"/>
        </a:spcAft>
        <a:defRPr sz="4800">
          <a:solidFill>
            <a:srgbClr val="404040"/>
          </a:solidFill>
          <a:latin typeface="Calibri Light" panose="020F0302020204030204" pitchFamily="34" charset="0"/>
        </a:defRPr>
      </a:lvl8pPr>
      <a:lvl9pPr marL="1828800" algn="l" rtl="0" fontAlgn="base">
        <a:lnSpc>
          <a:spcPct val="85000"/>
        </a:lnSpc>
        <a:spcBef>
          <a:spcPct val="0"/>
        </a:spcBef>
        <a:spcAft>
          <a:spcPct val="0"/>
        </a:spcAft>
        <a:defRPr sz="4800">
          <a:solidFill>
            <a:srgbClr val="404040"/>
          </a:solidFill>
          <a:latin typeface="Calibri Light" panose="020F030202020403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BAFBE20-E49A-4A3F-A881-370E06F019B4}"/>
              </a:ext>
            </a:extLst>
          </p:cNvPr>
          <p:cNvSpPr txBox="1"/>
          <p:nvPr/>
        </p:nvSpPr>
        <p:spPr>
          <a:xfrm>
            <a:off x="530085" y="26509"/>
            <a:ext cx="11131826" cy="923330"/>
          </a:xfrm>
          <a:prstGeom prst="rect">
            <a:avLst/>
          </a:prstGeom>
          <a:noFill/>
        </p:spPr>
        <p:txBody>
          <a:bodyPr wrap="square" rtlCol="0">
            <a:spAutoFit/>
          </a:bodyPr>
          <a:lstStyle/>
          <a:p>
            <a:pPr algn="ctr"/>
            <a:r>
              <a:rPr lang="en-US" sz="5400" dirty="0"/>
              <a:t>WELCOME TO OUR SERVICES</a:t>
            </a:r>
          </a:p>
        </p:txBody>
      </p:sp>
      <p:sp>
        <p:nvSpPr>
          <p:cNvPr id="3" name="TextBox 2">
            <a:extLst>
              <a:ext uri="{FF2B5EF4-FFF2-40B4-BE49-F238E27FC236}">
                <a16:creationId xmlns:a16="http://schemas.microsoft.com/office/drawing/2014/main" id="{3E2AE7EC-D8A0-41AA-9B5D-EFE07A5D6486}"/>
              </a:ext>
            </a:extLst>
          </p:cNvPr>
          <p:cNvSpPr txBox="1"/>
          <p:nvPr/>
        </p:nvSpPr>
        <p:spPr>
          <a:xfrm>
            <a:off x="0" y="2451656"/>
            <a:ext cx="12192000" cy="923330"/>
          </a:xfrm>
          <a:prstGeom prst="rect">
            <a:avLst/>
          </a:prstGeom>
          <a:noFill/>
        </p:spPr>
        <p:txBody>
          <a:bodyPr wrap="square" rtlCol="0">
            <a:spAutoFit/>
          </a:bodyPr>
          <a:lstStyle/>
          <a:p>
            <a:pPr algn="ctr"/>
            <a:r>
              <a:rPr lang="en-US" sz="5400"/>
              <a:t>TONIGHT’S </a:t>
            </a:r>
            <a:r>
              <a:rPr lang="en-US" sz="5400" dirty="0"/>
              <a:t>SERMON:</a:t>
            </a:r>
          </a:p>
        </p:txBody>
      </p:sp>
      <p:sp>
        <p:nvSpPr>
          <p:cNvPr id="4" name="TextBox 3">
            <a:extLst>
              <a:ext uri="{FF2B5EF4-FFF2-40B4-BE49-F238E27FC236}">
                <a16:creationId xmlns:a16="http://schemas.microsoft.com/office/drawing/2014/main" id="{04E0F0A2-FE64-442F-849C-12FA032A7CC8}"/>
              </a:ext>
            </a:extLst>
          </p:cNvPr>
          <p:cNvSpPr txBox="1"/>
          <p:nvPr/>
        </p:nvSpPr>
        <p:spPr>
          <a:xfrm>
            <a:off x="0" y="4492486"/>
            <a:ext cx="12192000" cy="1754326"/>
          </a:xfrm>
          <a:prstGeom prst="rect">
            <a:avLst/>
          </a:prstGeom>
          <a:noFill/>
        </p:spPr>
        <p:txBody>
          <a:bodyPr wrap="square" rtlCol="0">
            <a:spAutoFit/>
          </a:bodyPr>
          <a:lstStyle/>
          <a:p>
            <a:pPr algn="ctr"/>
            <a:r>
              <a:rPr lang="en-US" sz="5400" dirty="0"/>
              <a:t>UNLESS THE LORD BUILDS…THE CHURCH </a:t>
            </a:r>
            <a:r>
              <a:rPr lang="en-US" sz="5400" i="1" dirty="0"/>
              <a:t>Matthew 16:17-19</a:t>
            </a:r>
            <a:endParaRPr lang="en-US" sz="5400" dirty="0"/>
          </a:p>
        </p:txBody>
      </p:sp>
    </p:spTree>
    <p:extLst>
      <p:ext uri="{BB962C8B-B14F-4D97-AF65-F5344CB8AC3E}">
        <p14:creationId xmlns:p14="http://schemas.microsoft.com/office/powerpoint/2010/main" val="2390829682"/>
      </p:ext>
    </p:extLst>
  </p:cSld>
  <p:clrMapOvr>
    <a:masterClrMapping/>
  </p:clrMapOvr>
  <p:transition>
    <p:newsflash/>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Text Box 4">
            <a:extLst>
              <a:ext uri="{FF2B5EF4-FFF2-40B4-BE49-F238E27FC236}">
                <a16:creationId xmlns:a16="http://schemas.microsoft.com/office/drawing/2014/main" id="{9003F17C-D509-4983-AD9F-873FF6D4353D}"/>
              </a:ext>
            </a:extLst>
          </p:cNvPr>
          <p:cNvSpPr txBox="1">
            <a:spLocks noChangeArrowheads="1"/>
          </p:cNvSpPr>
          <p:nvPr/>
        </p:nvSpPr>
        <p:spPr bwMode="auto">
          <a:xfrm>
            <a:off x="0" y="77451"/>
            <a:ext cx="12192000"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en-US" sz="5400" u="sng" dirty="0"/>
              <a:t>OUR LIFE TOGETHER</a:t>
            </a:r>
            <a:r>
              <a:rPr lang="en-US" altLang="en-US" sz="5400" dirty="0"/>
              <a:t>                                                           James Thompson, page 12</a:t>
            </a:r>
            <a:endParaRPr lang="en-US" altLang="en-US" sz="5400" u="sng" dirty="0"/>
          </a:p>
        </p:txBody>
      </p:sp>
      <p:sp>
        <p:nvSpPr>
          <p:cNvPr id="9221" name="Text Box 5">
            <a:extLst>
              <a:ext uri="{FF2B5EF4-FFF2-40B4-BE49-F238E27FC236}">
                <a16:creationId xmlns:a16="http://schemas.microsoft.com/office/drawing/2014/main" id="{2E2FF972-DAE3-4E51-9779-318A7C04A330}"/>
              </a:ext>
            </a:extLst>
          </p:cNvPr>
          <p:cNvSpPr txBox="1">
            <a:spLocks noChangeArrowheads="1"/>
          </p:cNvSpPr>
          <p:nvPr/>
        </p:nvSpPr>
        <p:spPr bwMode="auto">
          <a:xfrm>
            <a:off x="0" y="2044960"/>
            <a:ext cx="12192000" cy="4031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en-US" sz="3200" dirty="0"/>
              <a:t>       “Perhaps we do not see the urgency of becoming a more genuine fellowship.  We often think of fellowship as a social occasion and not the real work of the church.  We sometimes describe fellowship as if it only involved having our best friends over for dinner.  Or we think of it as the occasional class party. If fellowship is nothing more than these occasions, it lacks depth and substance. The Bible describes dimensions of fellowship that extend far beyond these occasions. This allows us to see the urgency of our life together.”</a:t>
            </a: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9220"/>
                                        </p:tgtEl>
                                        <p:attrNameLst>
                                          <p:attrName>style.visibility</p:attrName>
                                        </p:attrNameLst>
                                      </p:cBhvr>
                                      <p:to>
                                        <p:strVal val="visible"/>
                                      </p:to>
                                    </p:set>
                                    <p:animEffect transition="in" filter="fade">
                                      <p:cBhvr>
                                        <p:cTn id="7" dur="770" decel="100000"/>
                                        <p:tgtEl>
                                          <p:spTgt spid="9220"/>
                                        </p:tgtEl>
                                      </p:cBhvr>
                                    </p:animEffect>
                                    <p:animScale>
                                      <p:cBhvr>
                                        <p:cTn id="8" dur="770" decel="100000"/>
                                        <p:tgtEl>
                                          <p:spTgt spid="9220"/>
                                        </p:tgtEl>
                                      </p:cBhvr>
                                      <p:from x="10000" y="10000"/>
                                      <p:to x="200000" y="450000"/>
                                    </p:animScale>
                                    <p:animScale>
                                      <p:cBhvr>
                                        <p:cTn id="9" dur="1230" accel="100000" fill="hold">
                                          <p:stCondLst>
                                            <p:cond delay="770"/>
                                          </p:stCondLst>
                                        </p:cTn>
                                        <p:tgtEl>
                                          <p:spTgt spid="9220"/>
                                        </p:tgtEl>
                                      </p:cBhvr>
                                      <p:from x="200000" y="450000"/>
                                      <p:to x="100000" y="100000"/>
                                    </p:animScale>
                                    <p:set>
                                      <p:cBhvr>
                                        <p:cTn id="10" dur="770" fill="hold"/>
                                        <p:tgtEl>
                                          <p:spTgt spid="9220"/>
                                        </p:tgtEl>
                                        <p:attrNameLst>
                                          <p:attrName>ppt_x</p:attrName>
                                        </p:attrNameLst>
                                      </p:cBhvr>
                                      <p:to>
                                        <p:strVal val="(0.5)"/>
                                      </p:to>
                                    </p:set>
                                    <p:anim from="(0.5)" to="(#ppt_x)" calcmode="lin" valueType="num">
                                      <p:cBhvr>
                                        <p:cTn id="11" dur="1230" accel="100000" fill="hold">
                                          <p:stCondLst>
                                            <p:cond delay="770"/>
                                          </p:stCondLst>
                                        </p:cTn>
                                        <p:tgtEl>
                                          <p:spTgt spid="9220"/>
                                        </p:tgtEl>
                                        <p:attrNameLst>
                                          <p:attrName>ppt_x</p:attrName>
                                        </p:attrNameLst>
                                      </p:cBhvr>
                                    </p:anim>
                                    <p:set>
                                      <p:cBhvr>
                                        <p:cTn id="12" dur="770" fill="hold"/>
                                        <p:tgtEl>
                                          <p:spTgt spid="9220"/>
                                        </p:tgtEl>
                                        <p:attrNameLst>
                                          <p:attrName>ppt_y</p:attrName>
                                        </p:attrNameLst>
                                      </p:cBhvr>
                                      <p:to>
                                        <p:strVal val="(#ppt_y+0.4)"/>
                                      </p:to>
                                    </p:set>
                                    <p:anim from="(#ppt_y+0.4)" to="(#ppt_y)" calcmode="lin" valueType="num">
                                      <p:cBhvr>
                                        <p:cTn id="13" dur="1230" accel="100000" fill="hold">
                                          <p:stCondLst>
                                            <p:cond delay="770"/>
                                          </p:stCondLst>
                                        </p:cTn>
                                        <p:tgtEl>
                                          <p:spTgt spid="9220"/>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9221"/>
                                        </p:tgtEl>
                                        <p:attrNameLst>
                                          <p:attrName>style.visibility</p:attrName>
                                        </p:attrNameLst>
                                      </p:cBhvr>
                                      <p:to>
                                        <p:strVal val="visible"/>
                                      </p:to>
                                    </p:set>
                                    <p:animEffect transition="in" filter="dissolve">
                                      <p:cBhvr>
                                        <p:cTn id="18" dur="500"/>
                                        <p:tgtEl>
                                          <p:spTgt spid="92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p:bldP spid="922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a:extLst>
              <a:ext uri="{FF2B5EF4-FFF2-40B4-BE49-F238E27FC236}">
                <a16:creationId xmlns:a16="http://schemas.microsoft.com/office/drawing/2014/main" id="{094D1D14-4CEE-4D69-A216-578AA7ECF605}"/>
              </a:ext>
            </a:extLst>
          </p:cNvPr>
          <p:cNvSpPr txBox="1">
            <a:spLocks noChangeArrowheads="1"/>
          </p:cNvSpPr>
          <p:nvPr/>
        </p:nvSpPr>
        <p:spPr bwMode="auto">
          <a:xfrm>
            <a:off x="0" y="49970"/>
            <a:ext cx="121920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6000" b="1" dirty="0">
                <a:effectLst>
                  <a:outerShdw blurRad="38100" dist="38100" dir="2700000" algn="tl">
                    <a:srgbClr val="C0C0C0"/>
                  </a:outerShdw>
                </a:effectLst>
                <a:latin typeface="Tahoma" panose="020B0604030504040204" pitchFamily="34" charset="0"/>
              </a:rPr>
              <a:t>AS CHRISTIANS WE ARE …</a:t>
            </a:r>
          </a:p>
        </p:txBody>
      </p:sp>
      <p:sp>
        <p:nvSpPr>
          <p:cNvPr id="15363" name="Text Box 3">
            <a:extLst>
              <a:ext uri="{FF2B5EF4-FFF2-40B4-BE49-F238E27FC236}">
                <a16:creationId xmlns:a16="http://schemas.microsoft.com/office/drawing/2014/main" id="{6F74FEF9-0289-4883-9788-9008B168D1CF}"/>
              </a:ext>
            </a:extLst>
          </p:cNvPr>
          <p:cNvSpPr txBox="1">
            <a:spLocks noChangeArrowheads="1"/>
          </p:cNvSpPr>
          <p:nvPr/>
        </p:nvSpPr>
        <p:spPr bwMode="auto">
          <a:xfrm>
            <a:off x="0" y="1396508"/>
            <a:ext cx="12082072" cy="7879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4400" b="1" dirty="0">
                <a:latin typeface="Tahoma" panose="020B0604030504040204" pitchFamily="34" charset="0"/>
              </a:rPr>
              <a:t>to pray “one for another.” </a:t>
            </a:r>
          </a:p>
          <a:p>
            <a:pPr>
              <a:spcBef>
                <a:spcPct val="50000"/>
              </a:spcBef>
            </a:pPr>
            <a:r>
              <a:rPr lang="en-US" altLang="en-US" sz="4400" b="1" dirty="0">
                <a:latin typeface="Tahoma" panose="020B0604030504040204" pitchFamily="34" charset="0"/>
              </a:rPr>
              <a:t>to be kind to “one another.”</a:t>
            </a:r>
          </a:p>
          <a:p>
            <a:pPr>
              <a:spcBef>
                <a:spcPct val="50000"/>
              </a:spcBef>
            </a:pPr>
            <a:r>
              <a:rPr lang="en-US" altLang="en-US" sz="4400" b="1" dirty="0">
                <a:latin typeface="Tahoma" panose="020B0604030504040204" pitchFamily="34" charset="0"/>
              </a:rPr>
              <a:t>to forgive “one another.”</a:t>
            </a:r>
          </a:p>
          <a:p>
            <a:pPr>
              <a:spcBef>
                <a:spcPct val="50000"/>
              </a:spcBef>
            </a:pPr>
            <a:r>
              <a:rPr lang="en-US" altLang="en-US" sz="4400" b="1" dirty="0">
                <a:latin typeface="Tahoma" panose="020B0604030504040204" pitchFamily="34" charset="0"/>
              </a:rPr>
              <a:t>to be kindly affectionate to “one another.”</a:t>
            </a:r>
          </a:p>
          <a:p>
            <a:pPr>
              <a:spcBef>
                <a:spcPct val="50000"/>
              </a:spcBef>
            </a:pPr>
            <a:r>
              <a:rPr lang="en-US" altLang="en-US" sz="4400" b="1" dirty="0">
                <a:latin typeface="Tahoma" panose="020B0604030504040204" pitchFamily="34" charset="0"/>
              </a:rPr>
              <a:t>members of  “one another.”</a:t>
            </a:r>
          </a:p>
          <a:p>
            <a:pPr>
              <a:spcBef>
                <a:spcPct val="50000"/>
              </a:spcBef>
            </a:pPr>
            <a:endParaRPr lang="en-US" altLang="en-US" sz="4400" b="1" dirty="0">
              <a:latin typeface="Tahoma" panose="020B0604030504040204" pitchFamily="34" charset="0"/>
            </a:endParaRPr>
          </a:p>
          <a:p>
            <a:pPr>
              <a:spcBef>
                <a:spcPct val="50000"/>
              </a:spcBef>
            </a:pPr>
            <a:endParaRPr lang="en-US" altLang="en-US" sz="4400" b="1" dirty="0">
              <a:latin typeface="Tahoma" panose="020B0604030504040204" pitchFamily="34" charset="0"/>
            </a:endParaRPr>
          </a:p>
          <a:p>
            <a:pPr>
              <a:spcBef>
                <a:spcPct val="50000"/>
              </a:spcBef>
            </a:pPr>
            <a:endParaRPr lang="en-US" altLang="en-US" sz="4400" dirty="0">
              <a:latin typeface="Tahoma" panose="020B0604030504040204" pitchFamily="34" charset="0"/>
            </a:endParaRP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fade">
                                      <p:cBhvr>
                                        <p:cTn id="7" dur="1000"/>
                                        <p:tgtEl>
                                          <p:spTgt spid="15362"/>
                                        </p:tgtEl>
                                      </p:cBhvr>
                                    </p:animEffect>
                                    <p:anim calcmode="lin" valueType="num">
                                      <p:cBhvr>
                                        <p:cTn id="8" dur="1000" fill="hold"/>
                                        <p:tgtEl>
                                          <p:spTgt spid="15362"/>
                                        </p:tgtEl>
                                        <p:attrNameLst>
                                          <p:attrName>ppt_x</p:attrName>
                                        </p:attrNameLst>
                                      </p:cBhvr>
                                      <p:tavLst>
                                        <p:tav tm="0">
                                          <p:val>
                                            <p:strVal val="#ppt_x"/>
                                          </p:val>
                                        </p:tav>
                                        <p:tav tm="100000">
                                          <p:val>
                                            <p:strVal val="#ppt_x"/>
                                          </p:val>
                                        </p:tav>
                                      </p:tavLst>
                                    </p:anim>
                                    <p:anim calcmode="lin" valueType="num">
                                      <p:cBhvr>
                                        <p:cTn id="9" dur="1000" fill="hold"/>
                                        <p:tgtEl>
                                          <p:spTgt spid="1536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9" presetClass="entr" presetSubtype="0" fill="hold" grpId="0" nodeType="clickEffect">
                                  <p:stCondLst>
                                    <p:cond delay="0"/>
                                  </p:stCondLst>
                                  <p:childTnLst>
                                    <p:set>
                                      <p:cBhvr>
                                        <p:cTn id="13" dur="1" fill="hold">
                                          <p:stCondLst>
                                            <p:cond delay="0"/>
                                          </p:stCondLst>
                                        </p:cTn>
                                        <p:tgtEl>
                                          <p:spTgt spid="15363"/>
                                        </p:tgtEl>
                                        <p:attrNameLst>
                                          <p:attrName>style.visibility</p:attrName>
                                        </p:attrNameLst>
                                      </p:cBhvr>
                                      <p:to>
                                        <p:strVal val="visible"/>
                                      </p:to>
                                    </p:set>
                                    <p:animEffect transition="in" filter="dissolve">
                                      <p:cBhvr>
                                        <p:cTn id="14" dur="500"/>
                                        <p:tgtEl>
                                          <p:spTgt spid="153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P spid="1536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95454EF-AABE-4068-B1D7-DC08489590C0}"/>
              </a:ext>
            </a:extLst>
          </p:cNvPr>
          <p:cNvSpPr txBox="1"/>
          <p:nvPr/>
        </p:nvSpPr>
        <p:spPr>
          <a:xfrm>
            <a:off x="0" y="-78205"/>
            <a:ext cx="12192000" cy="6186309"/>
          </a:xfrm>
          <a:prstGeom prst="rect">
            <a:avLst/>
          </a:prstGeom>
          <a:noFill/>
        </p:spPr>
        <p:txBody>
          <a:bodyPr wrap="square" rtlCol="0">
            <a:spAutoFit/>
          </a:bodyPr>
          <a:lstStyle/>
          <a:p>
            <a:pPr algn="ctr"/>
            <a:r>
              <a:rPr lang="en-US" sz="6600" dirty="0"/>
              <a:t>The church Jesus built was intended to be a group of Christians who have a sense of community, who care about the lost, </a:t>
            </a:r>
            <a:r>
              <a:rPr lang="en-US" sz="6600"/>
              <a:t>and who are </a:t>
            </a:r>
            <a:r>
              <a:rPr lang="en-US" sz="6600" dirty="0"/>
              <a:t>guided by His Word. What happened? </a:t>
            </a:r>
          </a:p>
        </p:txBody>
      </p:sp>
    </p:spTree>
    <p:extLst>
      <p:ext uri="{BB962C8B-B14F-4D97-AF65-F5344CB8AC3E}">
        <p14:creationId xmlns:p14="http://schemas.microsoft.com/office/powerpoint/2010/main" val="1397532341"/>
      </p:ext>
    </p:extLst>
  </p:cSld>
  <p:clrMapOvr>
    <a:masterClrMapping/>
  </p:clrMapOvr>
  <p:transition>
    <p:newsflash/>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D352DD7-A205-4622-BE96-57055AFA37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2197" y="126610"/>
            <a:ext cx="10536701" cy="6358596"/>
          </a:xfrm>
          <a:prstGeom prst="rect">
            <a:avLst/>
          </a:prstGeom>
        </p:spPr>
      </p:pic>
    </p:spTree>
    <p:extLst>
      <p:ext uri="{BB962C8B-B14F-4D97-AF65-F5344CB8AC3E}">
        <p14:creationId xmlns:p14="http://schemas.microsoft.com/office/powerpoint/2010/main" val="4244624241"/>
      </p:ext>
    </p:extLst>
  </p:cSld>
  <p:clrMapOvr>
    <a:masterClrMapping/>
  </p:clrMapOvr>
  <p:transition>
    <p:newsflash/>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4F23708-AC57-4AC2-852E-0F3BB2F5F84C}"/>
              </a:ext>
            </a:extLst>
          </p:cNvPr>
          <p:cNvSpPr txBox="1"/>
          <p:nvPr/>
        </p:nvSpPr>
        <p:spPr>
          <a:xfrm>
            <a:off x="344557" y="79513"/>
            <a:ext cx="11052313" cy="8217634"/>
          </a:xfrm>
          <a:prstGeom prst="rect">
            <a:avLst/>
          </a:prstGeom>
          <a:noFill/>
        </p:spPr>
        <p:txBody>
          <a:bodyPr wrap="square" rtlCol="0">
            <a:spAutoFit/>
          </a:bodyPr>
          <a:lstStyle/>
          <a:p>
            <a:pPr marL="285750" indent="-285750">
              <a:buFont typeface="Arial" panose="020B0604020202020204" pitchFamily="34" charset="0"/>
              <a:buChar char="•"/>
            </a:pPr>
            <a:r>
              <a:rPr lang="en-US" sz="8800" dirty="0"/>
              <a:t>Love of power and control </a:t>
            </a:r>
          </a:p>
          <a:p>
            <a:pPr marL="285750" indent="-285750">
              <a:buFont typeface="Arial" panose="020B0604020202020204" pitchFamily="34" charset="0"/>
              <a:buChar char="•"/>
            </a:pPr>
            <a:r>
              <a:rPr lang="en-US" sz="8800" dirty="0"/>
              <a:t>Traditions of men</a:t>
            </a:r>
          </a:p>
          <a:p>
            <a:pPr marL="285750" indent="-285750">
              <a:buFont typeface="Arial" panose="020B0604020202020204" pitchFamily="34" charset="0"/>
              <a:buChar char="•"/>
            </a:pPr>
            <a:r>
              <a:rPr lang="en-US" sz="8800" dirty="0"/>
              <a:t>Human wisdom</a:t>
            </a:r>
          </a:p>
          <a:p>
            <a:pPr marL="285750" indent="-285750">
              <a:buFont typeface="Arial" panose="020B0604020202020204" pitchFamily="34" charset="0"/>
              <a:buChar char="•"/>
            </a:pPr>
            <a:endParaRPr lang="en-US" sz="8800" dirty="0"/>
          </a:p>
          <a:p>
            <a:pPr marL="285750" indent="-285750">
              <a:buFont typeface="Arial" panose="020B0604020202020204" pitchFamily="34" charset="0"/>
              <a:buChar char="•"/>
            </a:pPr>
            <a:endParaRPr lang="en-US" sz="8800" dirty="0"/>
          </a:p>
        </p:txBody>
      </p:sp>
    </p:spTree>
    <p:extLst>
      <p:ext uri="{BB962C8B-B14F-4D97-AF65-F5344CB8AC3E}">
        <p14:creationId xmlns:p14="http://schemas.microsoft.com/office/powerpoint/2010/main" val="3333741276"/>
      </p:ext>
    </p:extLst>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down)">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Text Box 4">
            <a:extLst>
              <a:ext uri="{FF2B5EF4-FFF2-40B4-BE49-F238E27FC236}">
                <a16:creationId xmlns:a16="http://schemas.microsoft.com/office/drawing/2014/main" id="{C2A476A0-E90A-4B4F-9DF4-9EB7DEE2C9A2}"/>
              </a:ext>
            </a:extLst>
          </p:cNvPr>
          <p:cNvSpPr txBox="1">
            <a:spLocks noChangeArrowheads="1"/>
          </p:cNvSpPr>
          <p:nvPr/>
        </p:nvSpPr>
        <p:spPr bwMode="auto">
          <a:xfrm>
            <a:off x="-1" y="185528"/>
            <a:ext cx="12191999"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spcBef>
                <a:spcPct val="50000"/>
              </a:spcBef>
            </a:pPr>
            <a:r>
              <a:rPr lang="en-US" altLang="en-US" sz="5400" b="1" dirty="0">
                <a:effectLst>
                  <a:outerShdw blurRad="38100" dist="38100" dir="2700000" algn="tl">
                    <a:srgbClr val="000000"/>
                  </a:outerShdw>
                </a:effectLst>
              </a:rPr>
              <a:t>IS IT POSSIBLE TO BE “CHRISTIANS ONLY?”</a:t>
            </a:r>
          </a:p>
        </p:txBody>
      </p:sp>
      <p:sp>
        <p:nvSpPr>
          <p:cNvPr id="8197" name="Text Box 5">
            <a:extLst>
              <a:ext uri="{FF2B5EF4-FFF2-40B4-BE49-F238E27FC236}">
                <a16:creationId xmlns:a16="http://schemas.microsoft.com/office/drawing/2014/main" id="{41755F70-7690-4E20-911C-74F0DAD481A4}"/>
              </a:ext>
            </a:extLst>
          </p:cNvPr>
          <p:cNvSpPr txBox="1">
            <a:spLocks noChangeArrowheads="1"/>
          </p:cNvSpPr>
          <p:nvPr/>
        </p:nvSpPr>
        <p:spPr bwMode="auto">
          <a:xfrm>
            <a:off x="0" y="1271557"/>
            <a:ext cx="12192000" cy="49133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lnSpc>
                <a:spcPct val="80000"/>
              </a:lnSpc>
              <a:spcBef>
                <a:spcPct val="50000"/>
              </a:spcBef>
              <a:buFont typeface="Wingdings" panose="05000000000000000000" pitchFamily="2" charset="2"/>
              <a:buChar char="ü"/>
            </a:pPr>
            <a:r>
              <a:rPr lang="en-US" altLang="en-US" sz="4400" dirty="0"/>
              <a:t>How many churches did Jesus establish? (Mt. 16:18)</a:t>
            </a:r>
          </a:p>
          <a:p>
            <a:pPr eaLnBrk="1" hangingPunct="1">
              <a:lnSpc>
                <a:spcPct val="80000"/>
              </a:lnSpc>
              <a:spcBef>
                <a:spcPct val="50000"/>
              </a:spcBef>
              <a:buFont typeface="Wingdings" panose="05000000000000000000" pitchFamily="2" charset="2"/>
              <a:buChar char="ü"/>
            </a:pPr>
            <a:r>
              <a:rPr lang="en-US" altLang="en-US" sz="4400" dirty="0"/>
              <a:t>Did/does Jesus want His followers to be united? (John 17:21)</a:t>
            </a:r>
          </a:p>
          <a:p>
            <a:pPr eaLnBrk="1" hangingPunct="1">
              <a:lnSpc>
                <a:spcPct val="80000"/>
              </a:lnSpc>
              <a:spcBef>
                <a:spcPct val="50000"/>
              </a:spcBef>
              <a:buFont typeface="Wingdings" panose="05000000000000000000" pitchFamily="2" charset="2"/>
              <a:buChar char="ü"/>
            </a:pPr>
            <a:r>
              <a:rPr lang="en-US" altLang="en-US" sz="4400" dirty="0"/>
              <a:t>Is everything which is taught religiously to be accepted by man? (Mt. 15:9)</a:t>
            </a:r>
          </a:p>
          <a:p>
            <a:pPr eaLnBrk="1" hangingPunct="1">
              <a:lnSpc>
                <a:spcPct val="80000"/>
              </a:lnSpc>
              <a:spcBef>
                <a:spcPct val="50000"/>
              </a:spcBef>
              <a:buFont typeface="Wingdings" panose="05000000000000000000" pitchFamily="2" charset="2"/>
              <a:buChar char="ü"/>
            </a:pPr>
            <a:r>
              <a:rPr lang="en-US" altLang="en-US" sz="4400" dirty="0"/>
              <a:t>Will Christ or a man’s creed judge us? (John 12:48)</a:t>
            </a: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8196"/>
                                        </p:tgtEl>
                                        <p:attrNameLst>
                                          <p:attrName>style.visibility</p:attrName>
                                        </p:attrNameLst>
                                      </p:cBhvr>
                                      <p:to>
                                        <p:strVal val="visible"/>
                                      </p:to>
                                    </p:set>
                                    <p:animEffect transition="in" filter="diamond(in)">
                                      <p:cBhvr>
                                        <p:cTn id="7" dur="2000"/>
                                        <p:tgtEl>
                                          <p:spTgt spid="819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7" presetClass="entr" presetSubtype="0" fill="hold" nodeType="clickEffect">
                                  <p:stCondLst>
                                    <p:cond delay="0"/>
                                  </p:stCondLst>
                                  <p:iterate type="lt">
                                    <p:tmPct val="50000"/>
                                  </p:iterate>
                                  <p:childTnLst>
                                    <p:set>
                                      <p:cBhvr>
                                        <p:cTn id="11" dur="1" fill="hold">
                                          <p:stCondLst>
                                            <p:cond delay="0"/>
                                          </p:stCondLst>
                                        </p:cTn>
                                        <p:tgtEl>
                                          <p:spTgt spid="8197">
                                            <p:txEl>
                                              <p:pRg st="0" end="0"/>
                                            </p:txEl>
                                          </p:spTgt>
                                        </p:tgtEl>
                                        <p:attrNameLst>
                                          <p:attrName>style.visibility</p:attrName>
                                        </p:attrNameLst>
                                      </p:cBhvr>
                                      <p:to>
                                        <p:strVal val="visible"/>
                                      </p:to>
                                    </p:set>
                                    <p:anim calcmode="discrete" valueType="clr">
                                      <p:cBhvr override="childStyle">
                                        <p:cTn id="12" dur="80"/>
                                        <p:tgtEl>
                                          <p:spTgt spid="8197">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8197">
                                            <p:txEl>
                                              <p:pRg st="0" end="0"/>
                                            </p:txEl>
                                          </p:spTgt>
                                        </p:tgtEl>
                                        <p:attrNameLst>
                                          <p:attrName>fillcolor</p:attrName>
                                        </p:attrNameLst>
                                      </p:cBhvr>
                                      <p:tavLst>
                                        <p:tav tm="0">
                                          <p:val>
                                            <p:clrVal>
                                              <a:schemeClr val="accent2"/>
                                            </p:clrVal>
                                          </p:val>
                                        </p:tav>
                                        <p:tav tm="50000">
                                          <p:val>
                                            <p:clrVal>
                                              <a:schemeClr val="hlink"/>
                                            </p:clrVal>
                                          </p:val>
                                        </p:tav>
                                      </p:tavLst>
                                    </p:anim>
                                    <p:set>
                                      <p:cBhvr>
                                        <p:cTn id="14" dur="80"/>
                                        <p:tgtEl>
                                          <p:spTgt spid="8197">
                                            <p:txEl>
                                              <p:pRg st="0" end="0"/>
                                            </p:txEl>
                                          </p:spTgt>
                                        </p:tgtEl>
                                        <p:attrNameLst>
                                          <p:attrName>fill.type</p:attrName>
                                        </p:attrNameLst>
                                      </p:cBhvr>
                                      <p:to>
                                        <p:strVal val="solid"/>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7" presetClass="entr" presetSubtype="0" fill="hold" nodeType="clickEffect">
                                  <p:stCondLst>
                                    <p:cond delay="0"/>
                                  </p:stCondLst>
                                  <p:iterate type="lt">
                                    <p:tmPct val="50000"/>
                                  </p:iterate>
                                  <p:childTnLst>
                                    <p:set>
                                      <p:cBhvr>
                                        <p:cTn id="18" dur="1" fill="hold">
                                          <p:stCondLst>
                                            <p:cond delay="0"/>
                                          </p:stCondLst>
                                        </p:cTn>
                                        <p:tgtEl>
                                          <p:spTgt spid="8197">
                                            <p:txEl>
                                              <p:pRg st="1" end="1"/>
                                            </p:txEl>
                                          </p:spTgt>
                                        </p:tgtEl>
                                        <p:attrNameLst>
                                          <p:attrName>style.visibility</p:attrName>
                                        </p:attrNameLst>
                                      </p:cBhvr>
                                      <p:to>
                                        <p:strVal val="visible"/>
                                      </p:to>
                                    </p:set>
                                    <p:anim calcmode="discrete" valueType="clr">
                                      <p:cBhvr override="childStyle">
                                        <p:cTn id="19" dur="80"/>
                                        <p:tgtEl>
                                          <p:spTgt spid="8197">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8197">
                                            <p:txEl>
                                              <p:pRg st="1" end="1"/>
                                            </p:txEl>
                                          </p:spTgt>
                                        </p:tgtEl>
                                        <p:attrNameLst>
                                          <p:attrName>fillcolor</p:attrName>
                                        </p:attrNameLst>
                                      </p:cBhvr>
                                      <p:tavLst>
                                        <p:tav tm="0">
                                          <p:val>
                                            <p:clrVal>
                                              <a:schemeClr val="accent2"/>
                                            </p:clrVal>
                                          </p:val>
                                        </p:tav>
                                        <p:tav tm="50000">
                                          <p:val>
                                            <p:clrVal>
                                              <a:schemeClr val="hlink"/>
                                            </p:clrVal>
                                          </p:val>
                                        </p:tav>
                                      </p:tavLst>
                                    </p:anim>
                                    <p:set>
                                      <p:cBhvr>
                                        <p:cTn id="21" dur="80"/>
                                        <p:tgtEl>
                                          <p:spTgt spid="8197">
                                            <p:txEl>
                                              <p:pRg st="1" end="1"/>
                                            </p:txEl>
                                          </p:spTgt>
                                        </p:tgtEl>
                                        <p:attrNameLst>
                                          <p:attrName>fill.type</p:attrName>
                                        </p:attrNameLst>
                                      </p:cBhvr>
                                      <p:to>
                                        <p:strVal val="solid"/>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27" presetClass="entr" presetSubtype="0" fill="hold" nodeType="clickEffect">
                                  <p:stCondLst>
                                    <p:cond delay="0"/>
                                  </p:stCondLst>
                                  <p:iterate type="lt">
                                    <p:tmPct val="50000"/>
                                  </p:iterate>
                                  <p:childTnLst>
                                    <p:set>
                                      <p:cBhvr>
                                        <p:cTn id="25" dur="1" fill="hold">
                                          <p:stCondLst>
                                            <p:cond delay="0"/>
                                          </p:stCondLst>
                                        </p:cTn>
                                        <p:tgtEl>
                                          <p:spTgt spid="8197">
                                            <p:txEl>
                                              <p:pRg st="2" end="2"/>
                                            </p:txEl>
                                          </p:spTgt>
                                        </p:tgtEl>
                                        <p:attrNameLst>
                                          <p:attrName>style.visibility</p:attrName>
                                        </p:attrNameLst>
                                      </p:cBhvr>
                                      <p:to>
                                        <p:strVal val="visible"/>
                                      </p:to>
                                    </p:set>
                                    <p:anim calcmode="discrete" valueType="clr">
                                      <p:cBhvr override="childStyle">
                                        <p:cTn id="26" dur="80"/>
                                        <p:tgtEl>
                                          <p:spTgt spid="8197">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7" dur="80"/>
                                        <p:tgtEl>
                                          <p:spTgt spid="8197">
                                            <p:txEl>
                                              <p:pRg st="2" end="2"/>
                                            </p:txEl>
                                          </p:spTgt>
                                        </p:tgtEl>
                                        <p:attrNameLst>
                                          <p:attrName>fillcolor</p:attrName>
                                        </p:attrNameLst>
                                      </p:cBhvr>
                                      <p:tavLst>
                                        <p:tav tm="0">
                                          <p:val>
                                            <p:clrVal>
                                              <a:schemeClr val="accent2"/>
                                            </p:clrVal>
                                          </p:val>
                                        </p:tav>
                                        <p:tav tm="50000">
                                          <p:val>
                                            <p:clrVal>
                                              <a:schemeClr val="hlink"/>
                                            </p:clrVal>
                                          </p:val>
                                        </p:tav>
                                      </p:tavLst>
                                    </p:anim>
                                    <p:set>
                                      <p:cBhvr>
                                        <p:cTn id="28" dur="80"/>
                                        <p:tgtEl>
                                          <p:spTgt spid="8197">
                                            <p:txEl>
                                              <p:pRg st="2" end="2"/>
                                            </p:txEl>
                                          </p:spTgt>
                                        </p:tgtEl>
                                        <p:attrNameLst>
                                          <p:attrName>fill.type</p:attrName>
                                        </p:attrNameLst>
                                      </p:cBhvr>
                                      <p:to>
                                        <p:strVal val="solid"/>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27" presetClass="entr" presetSubtype="0" fill="hold" nodeType="clickEffect">
                                  <p:stCondLst>
                                    <p:cond delay="0"/>
                                  </p:stCondLst>
                                  <p:iterate type="lt">
                                    <p:tmPct val="50000"/>
                                  </p:iterate>
                                  <p:childTnLst>
                                    <p:set>
                                      <p:cBhvr>
                                        <p:cTn id="32" dur="1" fill="hold">
                                          <p:stCondLst>
                                            <p:cond delay="0"/>
                                          </p:stCondLst>
                                        </p:cTn>
                                        <p:tgtEl>
                                          <p:spTgt spid="8197">
                                            <p:txEl>
                                              <p:pRg st="3" end="3"/>
                                            </p:txEl>
                                          </p:spTgt>
                                        </p:tgtEl>
                                        <p:attrNameLst>
                                          <p:attrName>style.visibility</p:attrName>
                                        </p:attrNameLst>
                                      </p:cBhvr>
                                      <p:to>
                                        <p:strVal val="visible"/>
                                      </p:to>
                                    </p:set>
                                    <p:anim calcmode="discrete" valueType="clr">
                                      <p:cBhvr override="childStyle">
                                        <p:cTn id="33" dur="80"/>
                                        <p:tgtEl>
                                          <p:spTgt spid="8197">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4" dur="80"/>
                                        <p:tgtEl>
                                          <p:spTgt spid="8197">
                                            <p:txEl>
                                              <p:pRg st="3" end="3"/>
                                            </p:txEl>
                                          </p:spTgt>
                                        </p:tgtEl>
                                        <p:attrNameLst>
                                          <p:attrName>fillcolor</p:attrName>
                                        </p:attrNameLst>
                                      </p:cBhvr>
                                      <p:tavLst>
                                        <p:tav tm="0">
                                          <p:val>
                                            <p:clrVal>
                                              <a:schemeClr val="accent2"/>
                                            </p:clrVal>
                                          </p:val>
                                        </p:tav>
                                        <p:tav tm="50000">
                                          <p:val>
                                            <p:clrVal>
                                              <a:schemeClr val="hlink"/>
                                            </p:clrVal>
                                          </p:val>
                                        </p:tav>
                                      </p:tavLst>
                                    </p:anim>
                                    <p:set>
                                      <p:cBhvr>
                                        <p:cTn id="35" dur="80"/>
                                        <p:tgtEl>
                                          <p:spTgt spid="8197">
                                            <p:txEl>
                                              <p:pRg st="3" end="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6E08513-FB61-490A-8023-6055C1492BA6}"/>
              </a:ext>
            </a:extLst>
          </p:cNvPr>
          <p:cNvSpPr/>
          <p:nvPr/>
        </p:nvSpPr>
        <p:spPr>
          <a:xfrm>
            <a:off x="0" y="327736"/>
            <a:ext cx="12192000" cy="5632311"/>
          </a:xfrm>
          <a:prstGeom prst="rect">
            <a:avLst/>
          </a:prstGeom>
        </p:spPr>
        <p:txBody>
          <a:bodyPr wrap="square">
            <a:spAutoFit/>
          </a:bodyPr>
          <a:lstStyle/>
          <a:p>
            <a:pPr algn="ctr"/>
            <a:r>
              <a:rPr lang="en-US" sz="6000" dirty="0">
                <a:solidFill>
                  <a:srgbClr val="000000"/>
                </a:solidFill>
                <a:latin typeface="Helvetica Neue"/>
              </a:rPr>
              <a:t>Unless the </a:t>
            </a:r>
            <a:r>
              <a:rPr lang="en-US" sz="6000" cap="small" dirty="0">
                <a:solidFill>
                  <a:srgbClr val="000000"/>
                </a:solidFill>
                <a:latin typeface="Helvetica Neue"/>
              </a:rPr>
              <a:t>Lord</a:t>
            </a:r>
            <a:r>
              <a:rPr lang="en-US" sz="6000" dirty="0">
                <a:solidFill>
                  <a:srgbClr val="000000"/>
                </a:solidFill>
                <a:latin typeface="Helvetica Neue"/>
              </a:rPr>
              <a:t> builds the house,</a:t>
            </a:r>
            <a:br>
              <a:rPr lang="en-US" sz="6000" dirty="0"/>
            </a:br>
            <a:r>
              <a:rPr lang="en-US" sz="6000" dirty="0">
                <a:solidFill>
                  <a:srgbClr val="000000"/>
                </a:solidFill>
                <a:latin typeface="Helvetica Neue"/>
              </a:rPr>
              <a:t>They labor in vain who build it;</a:t>
            </a:r>
            <a:br>
              <a:rPr lang="en-US" sz="6000" dirty="0"/>
            </a:br>
            <a:r>
              <a:rPr lang="en-US" sz="6000" dirty="0">
                <a:solidFill>
                  <a:srgbClr val="000000"/>
                </a:solidFill>
                <a:latin typeface="Helvetica Neue"/>
              </a:rPr>
              <a:t>Unless the </a:t>
            </a:r>
            <a:r>
              <a:rPr lang="en-US" sz="6000" cap="small" dirty="0">
                <a:solidFill>
                  <a:srgbClr val="000000"/>
                </a:solidFill>
                <a:latin typeface="Helvetica Neue"/>
              </a:rPr>
              <a:t>Lord</a:t>
            </a:r>
            <a:r>
              <a:rPr lang="en-US" sz="6000" dirty="0">
                <a:solidFill>
                  <a:srgbClr val="000000"/>
                </a:solidFill>
                <a:latin typeface="Helvetica Neue"/>
              </a:rPr>
              <a:t> guards the city,</a:t>
            </a:r>
            <a:br>
              <a:rPr lang="en-US" sz="6000" dirty="0"/>
            </a:br>
            <a:r>
              <a:rPr lang="en-US" sz="6000" dirty="0">
                <a:solidFill>
                  <a:srgbClr val="000000"/>
                </a:solidFill>
                <a:latin typeface="Helvetica Neue"/>
              </a:rPr>
              <a:t>The watchman stays awake in vain.                                         Psalm 127:1</a:t>
            </a:r>
            <a:endParaRPr lang="en-US" sz="6000" dirty="0"/>
          </a:p>
        </p:txBody>
      </p:sp>
    </p:spTree>
    <p:extLst>
      <p:ext uri="{BB962C8B-B14F-4D97-AF65-F5344CB8AC3E}">
        <p14:creationId xmlns:p14="http://schemas.microsoft.com/office/powerpoint/2010/main" val="960234540"/>
      </p:ext>
    </p:extLst>
  </p:cSld>
  <p:clrMapOvr>
    <a:masterClrMapping/>
  </p:clrMapOvr>
  <p:transition>
    <p:newsflash/>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a:extLst>
              <a:ext uri="{FF2B5EF4-FFF2-40B4-BE49-F238E27FC236}">
                <a16:creationId xmlns:a16="http://schemas.microsoft.com/office/drawing/2014/main" id="{FB8FA11D-F482-437E-A8A6-6E18801C2E19}"/>
              </a:ext>
            </a:extLst>
          </p:cNvPr>
          <p:cNvSpPr txBox="1">
            <a:spLocks noChangeArrowheads="1"/>
          </p:cNvSpPr>
          <p:nvPr/>
        </p:nvSpPr>
        <p:spPr bwMode="auto">
          <a:xfrm>
            <a:off x="0" y="-97430"/>
            <a:ext cx="12192000" cy="6555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en-US" sz="6000" dirty="0"/>
              <a:t>YOU CAN BECOME A MEMBER OF THE LORD’S CHURCH AND BE A CHRISTIAN ONLY.  BY DOING SUCH YOU WILL SHOW YOUR LOVE FOR CHRIST AND YOUR RESPECT FOR THE DEATH HE DIED ON THE CROSS WHICH PURCHASED THE CHURCH.</a:t>
            </a: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fade">
                                      <p:cBhvr>
                                        <p:cTn id="7" dur="1000"/>
                                        <p:tgtEl>
                                          <p:spTgt spid="16386"/>
                                        </p:tgtEl>
                                      </p:cBhvr>
                                    </p:animEffect>
                                    <p:anim calcmode="lin" valueType="num">
                                      <p:cBhvr>
                                        <p:cTn id="8" dur="1000" fill="hold"/>
                                        <p:tgtEl>
                                          <p:spTgt spid="16386"/>
                                        </p:tgtEl>
                                        <p:attrNameLst>
                                          <p:attrName>ppt_x</p:attrName>
                                        </p:attrNameLst>
                                      </p:cBhvr>
                                      <p:tavLst>
                                        <p:tav tm="0">
                                          <p:val>
                                            <p:strVal val="#ppt_x"/>
                                          </p:val>
                                        </p:tav>
                                        <p:tav tm="100000">
                                          <p:val>
                                            <p:strVal val="#ppt_x"/>
                                          </p:val>
                                        </p:tav>
                                      </p:tavLst>
                                    </p:anim>
                                    <p:anim calcmode="lin" valueType="num">
                                      <p:cBhvr>
                                        <p:cTn id="9" dur="1000" fill="hold"/>
                                        <p:tgtEl>
                                          <p:spTgt spid="1638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0" name="Group 2">
            <a:extLst>
              <a:ext uri="{FF2B5EF4-FFF2-40B4-BE49-F238E27FC236}">
                <a16:creationId xmlns:a16="http://schemas.microsoft.com/office/drawing/2014/main" id="{1777BF74-8A0A-4C64-9EEA-12BC06082AE4}"/>
              </a:ext>
            </a:extLst>
          </p:cNvPr>
          <p:cNvGrpSpPr>
            <a:grpSpLocks/>
          </p:cNvGrpSpPr>
          <p:nvPr/>
        </p:nvGrpSpPr>
        <p:grpSpPr bwMode="auto">
          <a:xfrm>
            <a:off x="0" y="-23188"/>
            <a:ext cx="12192000" cy="6400800"/>
            <a:chOff x="144" y="144"/>
            <a:chExt cx="5472" cy="4032"/>
          </a:xfrm>
        </p:grpSpPr>
        <p:pic>
          <p:nvPicPr>
            <p:cNvPr id="17411" name="Picture 3">
              <a:extLst>
                <a:ext uri="{FF2B5EF4-FFF2-40B4-BE49-F238E27FC236}">
                  <a16:creationId xmlns:a16="http://schemas.microsoft.com/office/drawing/2014/main" id="{7134AC16-9129-44E2-A971-3ACE15D4721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 y="144"/>
              <a:ext cx="5472" cy="40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412" name="Text Box 4">
              <a:extLst>
                <a:ext uri="{FF2B5EF4-FFF2-40B4-BE49-F238E27FC236}">
                  <a16:creationId xmlns:a16="http://schemas.microsoft.com/office/drawing/2014/main" id="{AA147532-FAC0-4FF1-A97F-D8CCC8214DE3}"/>
                </a:ext>
              </a:extLst>
            </p:cNvPr>
            <p:cNvSpPr txBox="1">
              <a:spLocks noChangeArrowheads="1"/>
            </p:cNvSpPr>
            <p:nvPr/>
          </p:nvSpPr>
          <p:spPr bwMode="auto">
            <a:xfrm>
              <a:off x="240" y="384"/>
              <a:ext cx="5232" cy="7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altLang="en-US" sz="7200" b="1" dirty="0">
                  <a:effectLst>
                    <a:outerShdw blurRad="38100" dist="38100" dir="2700000" algn="tl">
                      <a:srgbClr val="000000"/>
                    </a:outerShdw>
                  </a:effectLst>
                  <a:latin typeface="Arial Narrow" panose="020B0606020202030204" pitchFamily="34" charset="0"/>
                </a:rPr>
                <a:t>BECOMING A CHRISTIAN              </a:t>
              </a:r>
            </a:p>
          </p:txBody>
        </p:sp>
      </p:grpSp>
      <p:sp>
        <p:nvSpPr>
          <p:cNvPr id="17413" name="Text Box 5">
            <a:extLst>
              <a:ext uri="{FF2B5EF4-FFF2-40B4-BE49-F238E27FC236}">
                <a16:creationId xmlns:a16="http://schemas.microsoft.com/office/drawing/2014/main" id="{16116B8A-FF75-4B74-9D4E-AE263B4E3E2A}"/>
              </a:ext>
            </a:extLst>
          </p:cNvPr>
          <p:cNvSpPr txBox="1">
            <a:spLocks noChangeArrowheads="1"/>
          </p:cNvSpPr>
          <p:nvPr/>
        </p:nvSpPr>
        <p:spPr bwMode="auto">
          <a:xfrm>
            <a:off x="213895" y="1981200"/>
            <a:ext cx="11657263"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spcBef>
                <a:spcPct val="50000"/>
              </a:spcBef>
            </a:pPr>
            <a:r>
              <a:rPr lang="en-US" altLang="en-US" sz="4000" b="1" dirty="0">
                <a:effectLst>
                  <a:outerShdw blurRad="38100" dist="38100" dir="2700000" algn="tl">
                    <a:srgbClr val="000000"/>
                  </a:outerShdw>
                </a:effectLst>
              </a:rPr>
              <a:t>HEAR THE GOSPEL	Romans 10:14</a:t>
            </a:r>
          </a:p>
          <a:p>
            <a:pPr eaLnBrk="1" hangingPunct="1">
              <a:spcBef>
                <a:spcPct val="50000"/>
              </a:spcBef>
            </a:pPr>
            <a:r>
              <a:rPr lang="en-US" altLang="en-US" sz="4000" b="1" dirty="0">
                <a:effectLst>
                  <a:outerShdw blurRad="38100" dist="38100" dir="2700000" algn="tl">
                    <a:srgbClr val="000000"/>
                  </a:outerShdw>
                </a:effectLst>
              </a:rPr>
              <a:t>HAVE FAITH			Romans 10:17</a:t>
            </a:r>
          </a:p>
          <a:p>
            <a:pPr eaLnBrk="1" hangingPunct="1">
              <a:spcBef>
                <a:spcPct val="50000"/>
              </a:spcBef>
            </a:pPr>
            <a:r>
              <a:rPr lang="en-US" altLang="en-US" sz="4000" b="1" dirty="0">
                <a:effectLst>
                  <a:outerShdw blurRad="38100" dist="38100" dir="2700000" algn="tl">
                    <a:srgbClr val="000000"/>
                  </a:outerShdw>
                </a:effectLst>
              </a:rPr>
              <a:t>REPENT				Luke 13:3</a:t>
            </a:r>
          </a:p>
          <a:p>
            <a:pPr eaLnBrk="1" hangingPunct="1">
              <a:spcBef>
                <a:spcPct val="50000"/>
              </a:spcBef>
            </a:pPr>
            <a:r>
              <a:rPr lang="en-US" altLang="en-US" sz="4000" b="1" dirty="0">
                <a:effectLst>
                  <a:outerShdw blurRad="38100" dist="38100" dir="2700000" algn="tl">
                    <a:srgbClr val="000000"/>
                  </a:outerShdw>
                </a:effectLst>
              </a:rPr>
              <a:t>CONFESS			Romans 10:10</a:t>
            </a:r>
          </a:p>
          <a:p>
            <a:pPr eaLnBrk="1" hangingPunct="1">
              <a:spcBef>
                <a:spcPct val="50000"/>
              </a:spcBef>
            </a:pPr>
            <a:r>
              <a:rPr lang="en-US" altLang="en-US" sz="4000" b="1" dirty="0">
                <a:effectLst>
                  <a:outerShdw blurRad="38100" dist="38100" dir="2700000" algn="tl">
                    <a:srgbClr val="000000"/>
                  </a:outerShdw>
                </a:effectLst>
              </a:rPr>
              <a:t>BE BAPTIZED			Mark 16:16</a:t>
            </a:r>
          </a:p>
        </p:txBody>
      </p:sp>
    </p:spTree>
  </p:cSld>
  <p:clrMapOvr>
    <a:masterClrMapping/>
  </p:clrMapOvr>
  <p:transition spd="med">
    <p:push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6E08513-FB61-490A-8023-6055C1492BA6}"/>
              </a:ext>
            </a:extLst>
          </p:cNvPr>
          <p:cNvSpPr/>
          <p:nvPr/>
        </p:nvSpPr>
        <p:spPr>
          <a:xfrm>
            <a:off x="0" y="327736"/>
            <a:ext cx="12192000" cy="5632311"/>
          </a:xfrm>
          <a:prstGeom prst="rect">
            <a:avLst/>
          </a:prstGeom>
        </p:spPr>
        <p:txBody>
          <a:bodyPr wrap="square">
            <a:spAutoFit/>
          </a:bodyPr>
          <a:lstStyle/>
          <a:p>
            <a:pPr algn="ctr"/>
            <a:r>
              <a:rPr lang="en-US" sz="6000" dirty="0">
                <a:solidFill>
                  <a:srgbClr val="000000"/>
                </a:solidFill>
                <a:latin typeface="Helvetica Neue"/>
              </a:rPr>
              <a:t>Unless the </a:t>
            </a:r>
            <a:r>
              <a:rPr lang="en-US" sz="6000" cap="small" dirty="0">
                <a:solidFill>
                  <a:srgbClr val="000000"/>
                </a:solidFill>
                <a:latin typeface="Helvetica Neue"/>
              </a:rPr>
              <a:t>Lord</a:t>
            </a:r>
            <a:r>
              <a:rPr lang="en-US" sz="6000" dirty="0">
                <a:solidFill>
                  <a:srgbClr val="000000"/>
                </a:solidFill>
                <a:latin typeface="Helvetica Neue"/>
              </a:rPr>
              <a:t> builds the house,</a:t>
            </a:r>
            <a:br>
              <a:rPr lang="en-US" sz="6000" dirty="0"/>
            </a:br>
            <a:r>
              <a:rPr lang="en-US" sz="6000" dirty="0">
                <a:solidFill>
                  <a:srgbClr val="000000"/>
                </a:solidFill>
                <a:latin typeface="Helvetica Neue"/>
              </a:rPr>
              <a:t>They labor in vain who build it;</a:t>
            </a:r>
            <a:br>
              <a:rPr lang="en-US" sz="6000" dirty="0"/>
            </a:br>
            <a:r>
              <a:rPr lang="en-US" sz="6000" dirty="0">
                <a:solidFill>
                  <a:srgbClr val="000000"/>
                </a:solidFill>
                <a:latin typeface="Helvetica Neue"/>
              </a:rPr>
              <a:t>Unless the </a:t>
            </a:r>
            <a:r>
              <a:rPr lang="en-US" sz="6000" cap="small" dirty="0">
                <a:solidFill>
                  <a:srgbClr val="000000"/>
                </a:solidFill>
                <a:latin typeface="Helvetica Neue"/>
              </a:rPr>
              <a:t>Lord</a:t>
            </a:r>
            <a:r>
              <a:rPr lang="en-US" sz="6000" dirty="0">
                <a:solidFill>
                  <a:srgbClr val="000000"/>
                </a:solidFill>
                <a:latin typeface="Helvetica Neue"/>
              </a:rPr>
              <a:t> guards the city,</a:t>
            </a:r>
            <a:br>
              <a:rPr lang="en-US" sz="6000" dirty="0"/>
            </a:br>
            <a:r>
              <a:rPr lang="en-US" sz="6000" dirty="0">
                <a:solidFill>
                  <a:srgbClr val="000000"/>
                </a:solidFill>
                <a:latin typeface="Helvetica Neue"/>
              </a:rPr>
              <a:t>The watchman stays awake in vain.                                         Psalm 127:1</a:t>
            </a:r>
            <a:endParaRPr lang="en-US" sz="6000" dirty="0"/>
          </a:p>
        </p:txBody>
      </p:sp>
    </p:spTree>
    <p:extLst>
      <p:ext uri="{BB962C8B-B14F-4D97-AF65-F5344CB8AC3E}">
        <p14:creationId xmlns:p14="http://schemas.microsoft.com/office/powerpoint/2010/main" val="260478216"/>
      </p:ext>
    </p:extLst>
  </p:cSld>
  <p:clrMapOvr>
    <a:masterClrMapping/>
  </p:clrMapOvr>
  <p:transition>
    <p:newsflash/>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a:extLst>
              <a:ext uri="{FF2B5EF4-FFF2-40B4-BE49-F238E27FC236}">
                <a16:creationId xmlns:a16="http://schemas.microsoft.com/office/drawing/2014/main" id="{F29BCD1A-CA4C-4EB9-A20E-A6D2AC883F19}"/>
              </a:ext>
            </a:extLst>
          </p:cNvPr>
          <p:cNvSpPr txBox="1">
            <a:spLocks noChangeArrowheads="1"/>
          </p:cNvSpPr>
          <p:nvPr/>
        </p:nvSpPr>
        <p:spPr bwMode="auto">
          <a:xfrm>
            <a:off x="0" y="-82819"/>
            <a:ext cx="12192000"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spcBef>
                <a:spcPct val="50000"/>
              </a:spcBef>
            </a:pPr>
            <a:r>
              <a:rPr lang="en-US" altLang="en-US" sz="5400" b="1" dirty="0">
                <a:effectLst>
                  <a:outerShdw blurRad="38100" dist="38100" dir="2700000" algn="tl">
                    <a:srgbClr val="FFFFFF"/>
                  </a:outerShdw>
                </a:effectLst>
              </a:rPr>
              <a:t>SOME THINK CHRIST HAS LITTLE OR NO RELATION TO THE CHURCH</a:t>
            </a:r>
          </a:p>
        </p:txBody>
      </p:sp>
      <p:sp>
        <p:nvSpPr>
          <p:cNvPr id="7171" name="Text Box 3">
            <a:extLst>
              <a:ext uri="{FF2B5EF4-FFF2-40B4-BE49-F238E27FC236}">
                <a16:creationId xmlns:a16="http://schemas.microsoft.com/office/drawing/2014/main" id="{BD647FE0-D0BC-4AAF-ABAF-1F1D2D4C4F56}"/>
              </a:ext>
            </a:extLst>
          </p:cNvPr>
          <p:cNvSpPr txBox="1">
            <a:spLocks noChangeArrowheads="1"/>
          </p:cNvSpPr>
          <p:nvPr/>
        </p:nvSpPr>
        <p:spPr bwMode="auto">
          <a:xfrm>
            <a:off x="-1" y="1573699"/>
            <a:ext cx="12191999"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spcBef>
                <a:spcPct val="50000"/>
              </a:spcBef>
            </a:pPr>
            <a:r>
              <a:rPr lang="en-US" altLang="en-US" sz="4800" dirty="0"/>
              <a:t>“It doesn’t matter what church you attend, if you attend any.  What matters is a personal relationship with Jesus.”</a:t>
            </a:r>
          </a:p>
        </p:txBody>
      </p:sp>
      <p:sp>
        <p:nvSpPr>
          <p:cNvPr id="7172" name="Text Box 4">
            <a:extLst>
              <a:ext uri="{FF2B5EF4-FFF2-40B4-BE49-F238E27FC236}">
                <a16:creationId xmlns:a16="http://schemas.microsoft.com/office/drawing/2014/main" id="{F5461F79-4D6D-461F-B5A8-9B70582C7B57}"/>
              </a:ext>
            </a:extLst>
          </p:cNvPr>
          <p:cNvSpPr txBox="1">
            <a:spLocks noChangeArrowheads="1"/>
          </p:cNvSpPr>
          <p:nvPr/>
        </p:nvSpPr>
        <p:spPr bwMode="auto">
          <a:xfrm>
            <a:off x="0" y="3863008"/>
            <a:ext cx="12191998"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spcBef>
                <a:spcPct val="50000"/>
              </a:spcBef>
            </a:pPr>
            <a:r>
              <a:rPr lang="en-US" altLang="en-US" sz="4800" dirty="0"/>
              <a:t>“Too many people are interested in religion and going to church.  I’m interested in doing what Jesus says.”</a:t>
            </a: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fade">
                                      <p:cBhvr>
                                        <p:cTn id="7" dur="1000"/>
                                        <p:tgtEl>
                                          <p:spTgt spid="7170"/>
                                        </p:tgtEl>
                                      </p:cBhvr>
                                    </p:animEffect>
                                    <p:anim calcmode="lin" valueType="num">
                                      <p:cBhvr>
                                        <p:cTn id="8" dur="1000" fill="hold"/>
                                        <p:tgtEl>
                                          <p:spTgt spid="7170"/>
                                        </p:tgtEl>
                                        <p:attrNameLst>
                                          <p:attrName>ppt_x</p:attrName>
                                        </p:attrNameLst>
                                      </p:cBhvr>
                                      <p:tavLst>
                                        <p:tav tm="0">
                                          <p:val>
                                            <p:strVal val="#ppt_x"/>
                                          </p:val>
                                        </p:tav>
                                        <p:tav tm="100000">
                                          <p:val>
                                            <p:strVal val="#ppt_x"/>
                                          </p:val>
                                        </p:tav>
                                      </p:tavLst>
                                    </p:anim>
                                    <p:anim calcmode="lin" valueType="num">
                                      <p:cBhvr>
                                        <p:cTn id="9" dur="1000" fill="hold"/>
                                        <p:tgtEl>
                                          <p:spTgt spid="7170"/>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7171"/>
                                        </p:tgtEl>
                                        <p:attrNameLst>
                                          <p:attrName>style.visibility</p:attrName>
                                        </p:attrNameLst>
                                      </p:cBhvr>
                                      <p:to>
                                        <p:strVal val="visible"/>
                                      </p:to>
                                    </p:set>
                                    <p:anim calcmode="lin" valueType="num">
                                      <p:cBhvr>
                                        <p:cTn id="14" dur="1000" fill="hold"/>
                                        <p:tgtEl>
                                          <p:spTgt spid="7171"/>
                                        </p:tgtEl>
                                        <p:attrNameLst>
                                          <p:attrName>ppt_x</p:attrName>
                                        </p:attrNameLst>
                                      </p:cBhvr>
                                      <p:tavLst>
                                        <p:tav tm="0">
                                          <p:val>
                                            <p:strVal val="#ppt_x-.2"/>
                                          </p:val>
                                        </p:tav>
                                        <p:tav tm="100000">
                                          <p:val>
                                            <p:strVal val="#ppt_x"/>
                                          </p:val>
                                        </p:tav>
                                      </p:tavLst>
                                    </p:anim>
                                    <p:anim calcmode="lin" valueType="num">
                                      <p:cBhvr>
                                        <p:cTn id="15" dur="1000" fill="hold"/>
                                        <p:tgtEl>
                                          <p:spTgt spid="7171"/>
                                        </p:tgtEl>
                                        <p:attrNameLst>
                                          <p:attrName>ppt_y</p:attrName>
                                        </p:attrNameLst>
                                      </p:cBhvr>
                                      <p:tavLst>
                                        <p:tav tm="0">
                                          <p:val>
                                            <p:strVal val="#ppt_y"/>
                                          </p:val>
                                        </p:tav>
                                        <p:tav tm="100000">
                                          <p:val>
                                            <p:strVal val="#ppt_y"/>
                                          </p:val>
                                        </p:tav>
                                      </p:tavLst>
                                    </p:anim>
                                    <p:animEffect transition="in" filter="wipe(right)" prLst="gradientSize: 0.1">
                                      <p:cBhvr>
                                        <p:cTn id="16" dur="1000"/>
                                        <p:tgtEl>
                                          <p:spTgt spid="7171"/>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7172"/>
                                        </p:tgtEl>
                                        <p:attrNameLst>
                                          <p:attrName>style.visibility</p:attrName>
                                        </p:attrNameLst>
                                      </p:cBhvr>
                                      <p:to>
                                        <p:strVal val="visible"/>
                                      </p:to>
                                    </p:set>
                                    <p:anim calcmode="lin" valueType="num">
                                      <p:cBhvr>
                                        <p:cTn id="21" dur="1000" fill="hold"/>
                                        <p:tgtEl>
                                          <p:spTgt spid="7172"/>
                                        </p:tgtEl>
                                        <p:attrNameLst>
                                          <p:attrName>ppt_x</p:attrName>
                                        </p:attrNameLst>
                                      </p:cBhvr>
                                      <p:tavLst>
                                        <p:tav tm="0">
                                          <p:val>
                                            <p:strVal val="#ppt_x-.2"/>
                                          </p:val>
                                        </p:tav>
                                        <p:tav tm="100000">
                                          <p:val>
                                            <p:strVal val="#ppt_x"/>
                                          </p:val>
                                        </p:tav>
                                      </p:tavLst>
                                    </p:anim>
                                    <p:anim calcmode="lin" valueType="num">
                                      <p:cBhvr>
                                        <p:cTn id="22" dur="1000" fill="hold"/>
                                        <p:tgtEl>
                                          <p:spTgt spid="7172"/>
                                        </p:tgtEl>
                                        <p:attrNameLst>
                                          <p:attrName>ppt_y</p:attrName>
                                        </p:attrNameLst>
                                      </p:cBhvr>
                                      <p:tavLst>
                                        <p:tav tm="0">
                                          <p:val>
                                            <p:strVal val="#ppt_y"/>
                                          </p:val>
                                        </p:tav>
                                        <p:tav tm="100000">
                                          <p:val>
                                            <p:strVal val="#ppt_y"/>
                                          </p:val>
                                        </p:tav>
                                      </p:tavLst>
                                    </p:anim>
                                    <p:animEffect transition="in" filter="wipe(right)" prLst="gradientSize: 0.1">
                                      <p:cBhvr>
                                        <p:cTn id="23" dur="1000"/>
                                        <p:tgtEl>
                                          <p:spTgt spid="71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p:bldP spid="717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B57CBA6-68FE-4C42-A1A7-197FCE922508}"/>
              </a:ext>
            </a:extLst>
          </p:cNvPr>
          <p:cNvSpPr/>
          <p:nvPr/>
        </p:nvSpPr>
        <p:spPr>
          <a:xfrm>
            <a:off x="0" y="135261"/>
            <a:ext cx="12192000" cy="6247864"/>
          </a:xfrm>
          <a:prstGeom prst="rect">
            <a:avLst/>
          </a:prstGeom>
        </p:spPr>
        <p:txBody>
          <a:bodyPr wrap="square">
            <a:spAutoFit/>
          </a:bodyPr>
          <a:lstStyle/>
          <a:p>
            <a:pPr algn="ctr"/>
            <a:r>
              <a:rPr lang="en-US" sz="4000" dirty="0">
                <a:solidFill>
                  <a:srgbClr val="000000"/>
                </a:solidFill>
                <a:latin typeface="Helvetica Neue"/>
              </a:rPr>
              <a:t>Jesus answered and said to him, “Blessed are you, Simon Bar-Jonah, for flesh and blood has not revealed </a:t>
            </a:r>
            <a:r>
              <a:rPr lang="en-US" sz="4000" i="1" dirty="0">
                <a:solidFill>
                  <a:srgbClr val="000000"/>
                </a:solidFill>
                <a:latin typeface="Helvetica Neue"/>
              </a:rPr>
              <a:t>this</a:t>
            </a:r>
            <a:r>
              <a:rPr lang="en-US" sz="4000" dirty="0">
                <a:solidFill>
                  <a:srgbClr val="000000"/>
                </a:solidFill>
                <a:latin typeface="Helvetica Neue"/>
              </a:rPr>
              <a:t> to you, but My Father who is in heaven. </a:t>
            </a:r>
            <a:r>
              <a:rPr lang="en-US" sz="4000" b="1" baseline="30000" dirty="0">
                <a:solidFill>
                  <a:srgbClr val="000000"/>
                </a:solidFill>
                <a:latin typeface="Arial" panose="020B0604020202020204" pitchFamily="34" charset="0"/>
              </a:rPr>
              <a:t>18 </a:t>
            </a:r>
            <a:r>
              <a:rPr lang="en-US" sz="4000" dirty="0">
                <a:solidFill>
                  <a:srgbClr val="000000"/>
                </a:solidFill>
                <a:latin typeface="Helvetica Neue"/>
              </a:rPr>
              <a:t>And I also say to you that you are Peter, and on this rock I will build My church, and the gates of Hades shall not prevail against it. </a:t>
            </a:r>
            <a:r>
              <a:rPr lang="en-US" sz="4000" b="1" baseline="30000" dirty="0">
                <a:solidFill>
                  <a:srgbClr val="000000"/>
                </a:solidFill>
                <a:latin typeface="Arial" panose="020B0604020202020204" pitchFamily="34" charset="0"/>
              </a:rPr>
              <a:t>19 </a:t>
            </a:r>
            <a:r>
              <a:rPr lang="en-US" sz="4000" dirty="0">
                <a:solidFill>
                  <a:srgbClr val="000000"/>
                </a:solidFill>
                <a:latin typeface="Helvetica Neue"/>
              </a:rPr>
              <a:t>And I will give you the keys of the kingdom of heaven, and whatever you bind on earth will be bound in heaven, and whatever you loose on earth will be loosed in heaven.” – Matthew 16:17-19</a:t>
            </a:r>
            <a:endParaRPr lang="en-US" sz="4000" dirty="0"/>
          </a:p>
        </p:txBody>
      </p:sp>
    </p:spTree>
    <p:extLst>
      <p:ext uri="{BB962C8B-B14F-4D97-AF65-F5344CB8AC3E}">
        <p14:creationId xmlns:p14="http://schemas.microsoft.com/office/powerpoint/2010/main" val="582651658"/>
      </p:ext>
    </p:extLst>
  </p:cSld>
  <p:clrMapOvr>
    <a:masterClrMapping/>
  </p:clrMapOvr>
  <p:transition>
    <p:newsflash/>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F0CC040-343A-405A-9BE2-864D34AED6C0}"/>
              </a:ext>
            </a:extLst>
          </p:cNvPr>
          <p:cNvSpPr txBox="1"/>
          <p:nvPr/>
        </p:nvSpPr>
        <p:spPr>
          <a:xfrm>
            <a:off x="0" y="212037"/>
            <a:ext cx="12192000" cy="6186309"/>
          </a:xfrm>
          <a:prstGeom prst="rect">
            <a:avLst/>
          </a:prstGeom>
          <a:noFill/>
        </p:spPr>
        <p:txBody>
          <a:bodyPr wrap="square" rtlCol="0">
            <a:spAutoFit/>
          </a:bodyPr>
          <a:lstStyle/>
          <a:p>
            <a:pPr marL="285750" indent="-285750">
              <a:buFont typeface="Arial" panose="020B0604020202020204" pitchFamily="34" charset="0"/>
              <a:buChar char="•"/>
            </a:pPr>
            <a:r>
              <a:rPr lang="en-US" sz="3600" dirty="0"/>
              <a:t>Some have a general distrust of “institutions.”</a:t>
            </a:r>
          </a:p>
          <a:p>
            <a:pPr marL="285750" indent="-285750">
              <a:buFont typeface="Arial" panose="020B0604020202020204" pitchFamily="34" charset="0"/>
              <a:buChar char="•"/>
            </a:pPr>
            <a:r>
              <a:rPr lang="en-US" sz="3600" dirty="0"/>
              <a:t>Some churches seem more concerned about power, money, etc., than they do in following Jesus.</a:t>
            </a:r>
          </a:p>
          <a:p>
            <a:pPr marL="285750" indent="-285750">
              <a:buFont typeface="Arial" panose="020B0604020202020204" pitchFamily="34" charset="0"/>
              <a:buChar char="•"/>
            </a:pPr>
            <a:r>
              <a:rPr lang="en-US" sz="3600" dirty="0"/>
              <a:t>There is a very unflattering history of the “church” being connected to civil government and being used for things of which Jesus would not approve.</a:t>
            </a:r>
          </a:p>
          <a:p>
            <a:pPr marL="285750" indent="-285750">
              <a:buFont typeface="Arial" panose="020B0604020202020204" pitchFamily="34" charset="0"/>
              <a:buChar char="•"/>
            </a:pPr>
            <a:r>
              <a:rPr lang="en-US" sz="3600" dirty="0"/>
              <a:t>Churches are made up of people. People fail one another.</a:t>
            </a:r>
          </a:p>
          <a:p>
            <a:pPr marL="285750" indent="-285750">
              <a:buFont typeface="Arial" panose="020B0604020202020204" pitchFamily="34" charset="0"/>
              <a:buChar char="•"/>
            </a:pPr>
            <a:r>
              <a:rPr lang="en-US" sz="3600" dirty="0"/>
              <a:t>Jesus condemned the organized religion of His day.</a:t>
            </a:r>
          </a:p>
          <a:p>
            <a:pPr marL="285750" indent="-285750">
              <a:buFont typeface="Arial" panose="020B0604020202020204" pitchFamily="34" charset="0"/>
              <a:buChar char="•"/>
            </a:pPr>
            <a:r>
              <a:rPr lang="en-US" sz="3600" dirty="0"/>
              <a:t>Let’s look a little closer at the church which Jesus promised to build.</a:t>
            </a:r>
          </a:p>
          <a:p>
            <a:pPr marL="285750" indent="-285750">
              <a:buFont typeface="Arial" panose="020B0604020202020204" pitchFamily="34" charset="0"/>
              <a:buChar char="•"/>
            </a:pPr>
            <a:endParaRPr lang="en-US" sz="3600" dirty="0"/>
          </a:p>
        </p:txBody>
      </p:sp>
    </p:spTree>
    <p:extLst>
      <p:ext uri="{BB962C8B-B14F-4D97-AF65-F5344CB8AC3E}">
        <p14:creationId xmlns:p14="http://schemas.microsoft.com/office/powerpoint/2010/main" val="1627003229"/>
      </p:ext>
    </p:extLst>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down)">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down)">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wipe(down)">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wipe(down)">
                                      <p:cBhvr>
                                        <p:cTn id="3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19A94B0-AE97-4555-97D5-3925755DC98A}"/>
              </a:ext>
            </a:extLst>
          </p:cNvPr>
          <p:cNvSpPr txBox="1"/>
          <p:nvPr/>
        </p:nvSpPr>
        <p:spPr>
          <a:xfrm>
            <a:off x="0" y="18246"/>
            <a:ext cx="12192000" cy="4524315"/>
          </a:xfrm>
          <a:prstGeom prst="rect">
            <a:avLst/>
          </a:prstGeom>
          <a:noFill/>
        </p:spPr>
        <p:txBody>
          <a:bodyPr wrap="square" rtlCol="0">
            <a:spAutoFit/>
          </a:bodyPr>
          <a:lstStyle/>
          <a:p>
            <a:r>
              <a:rPr lang="en-US" sz="3200" dirty="0"/>
              <a:t>The word </a:t>
            </a:r>
            <a:r>
              <a:rPr lang="en-US" sz="3200" i="1" dirty="0" err="1"/>
              <a:t>ekklesia</a:t>
            </a:r>
            <a:r>
              <a:rPr lang="en-US" sz="3200" i="1" dirty="0"/>
              <a:t>,</a:t>
            </a:r>
            <a:r>
              <a:rPr lang="en-US" sz="3200" dirty="0"/>
              <a:t> translated “church” in most translations, simply means an assembly of people. When used in a religious sense we see that it is an assembly of people who belong to Jesus and are trying to follow Him.</a:t>
            </a:r>
          </a:p>
          <a:p>
            <a:pPr marL="285750" indent="-285750">
              <a:buFont typeface="Arial" panose="020B0604020202020204" pitchFamily="34" charset="0"/>
              <a:buChar char="•"/>
            </a:pPr>
            <a:r>
              <a:rPr lang="en-US" sz="3200" dirty="0"/>
              <a:t>God puts a person into the church when he/she becomes a Christian. (Acts 2:47)</a:t>
            </a:r>
          </a:p>
          <a:p>
            <a:pPr marL="285750" indent="-285750">
              <a:buFont typeface="Arial" panose="020B0604020202020204" pitchFamily="34" charset="0"/>
              <a:buChar char="•"/>
            </a:pPr>
            <a:r>
              <a:rPr lang="en-US" sz="3200" dirty="0"/>
              <a:t>The church is comprised of the saved.</a:t>
            </a:r>
          </a:p>
          <a:p>
            <a:pPr marL="285750" indent="-285750">
              <a:buFont typeface="Arial" panose="020B0604020202020204" pitchFamily="34" charset="0"/>
              <a:buChar char="•"/>
            </a:pPr>
            <a:r>
              <a:rPr lang="en-US" sz="3200" dirty="0"/>
              <a:t>The church is subject to Christ and follows Him through His word. (John 12:48)</a:t>
            </a:r>
          </a:p>
        </p:txBody>
      </p:sp>
      <p:sp>
        <p:nvSpPr>
          <p:cNvPr id="3" name="Rectangle 2">
            <a:extLst>
              <a:ext uri="{FF2B5EF4-FFF2-40B4-BE49-F238E27FC236}">
                <a16:creationId xmlns:a16="http://schemas.microsoft.com/office/drawing/2014/main" id="{318288A7-5CD3-4ED8-8E29-C79CAB421B5B}"/>
              </a:ext>
            </a:extLst>
          </p:cNvPr>
          <p:cNvSpPr/>
          <p:nvPr/>
        </p:nvSpPr>
        <p:spPr>
          <a:xfrm>
            <a:off x="0" y="4392803"/>
            <a:ext cx="12192000" cy="2062103"/>
          </a:xfrm>
          <a:prstGeom prst="rect">
            <a:avLst/>
          </a:prstGeom>
        </p:spPr>
        <p:txBody>
          <a:bodyPr wrap="square">
            <a:spAutoFit/>
          </a:bodyPr>
          <a:lstStyle/>
          <a:p>
            <a:pPr algn="ctr"/>
            <a:r>
              <a:rPr lang="en-US" sz="3200" dirty="0">
                <a:solidFill>
                  <a:srgbClr val="000000"/>
                </a:solidFill>
                <a:latin typeface="Helvetica Neue"/>
              </a:rPr>
              <a:t>For the husband is head of the wife, as also Christ is head of the church; and He is the Savior of the body. </a:t>
            </a:r>
            <a:r>
              <a:rPr lang="en-US" sz="3200" b="1" baseline="30000" dirty="0">
                <a:solidFill>
                  <a:srgbClr val="000000"/>
                </a:solidFill>
                <a:latin typeface="Arial" panose="020B0604020202020204" pitchFamily="34" charset="0"/>
              </a:rPr>
              <a:t>24 </a:t>
            </a:r>
            <a:r>
              <a:rPr lang="en-US" sz="3200" dirty="0">
                <a:solidFill>
                  <a:srgbClr val="000000"/>
                </a:solidFill>
                <a:latin typeface="Helvetica Neue"/>
              </a:rPr>
              <a:t>Therefore, just as the church is subject to Christ, so </a:t>
            </a:r>
            <a:r>
              <a:rPr lang="en-US" sz="3200" i="1" dirty="0">
                <a:solidFill>
                  <a:srgbClr val="000000"/>
                </a:solidFill>
                <a:latin typeface="Helvetica Neue"/>
              </a:rPr>
              <a:t>let</a:t>
            </a:r>
            <a:r>
              <a:rPr lang="en-US" sz="3200" dirty="0">
                <a:solidFill>
                  <a:srgbClr val="000000"/>
                </a:solidFill>
                <a:latin typeface="Helvetica Neue"/>
              </a:rPr>
              <a:t> the wives </a:t>
            </a:r>
            <a:r>
              <a:rPr lang="en-US" sz="3200" i="1" dirty="0">
                <a:solidFill>
                  <a:srgbClr val="000000"/>
                </a:solidFill>
                <a:latin typeface="Helvetica Neue"/>
              </a:rPr>
              <a:t>be</a:t>
            </a:r>
            <a:r>
              <a:rPr lang="en-US" sz="3200" dirty="0">
                <a:solidFill>
                  <a:srgbClr val="000000"/>
                </a:solidFill>
                <a:latin typeface="Helvetica Neue"/>
              </a:rPr>
              <a:t> to their own husbands in everything. – Eph. 5:23-24</a:t>
            </a:r>
            <a:endParaRPr lang="en-US" sz="3200" dirty="0"/>
          </a:p>
        </p:txBody>
      </p:sp>
    </p:spTree>
    <p:extLst>
      <p:ext uri="{BB962C8B-B14F-4D97-AF65-F5344CB8AC3E}">
        <p14:creationId xmlns:p14="http://schemas.microsoft.com/office/powerpoint/2010/main" val="705966370"/>
      </p:ext>
    </p:extLst>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down)">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down)">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wipe(down)">
                                      <p:cBhvr>
                                        <p:cTn id="2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1A91801-3877-449B-8B7A-66458F02A009}"/>
              </a:ext>
            </a:extLst>
          </p:cNvPr>
          <p:cNvSpPr txBox="1"/>
          <p:nvPr/>
        </p:nvSpPr>
        <p:spPr>
          <a:xfrm>
            <a:off x="212034" y="318052"/>
            <a:ext cx="11595652" cy="830997"/>
          </a:xfrm>
          <a:prstGeom prst="rect">
            <a:avLst/>
          </a:prstGeom>
          <a:noFill/>
        </p:spPr>
        <p:txBody>
          <a:bodyPr wrap="square" rtlCol="0">
            <a:spAutoFit/>
          </a:bodyPr>
          <a:lstStyle/>
          <a:p>
            <a:pPr algn="ctr"/>
            <a:r>
              <a:rPr lang="en-US" sz="4800" dirty="0"/>
              <a:t>JESUS ORGANIZED HIS CHURCH VERY SIMPLY</a:t>
            </a:r>
          </a:p>
        </p:txBody>
      </p:sp>
      <p:sp>
        <p:nvSpPr>
          <p:cNvPr id="4" name="TextBox 3">
            <a:extLst>
              <a:ext uri="{FF2B5EF4-FFF2-40B4-BE49-F238E27FC236}">
                <a16:creationId xmlns:a16="http://schemas.microsoft.com/office/drawing/2014/main" id="{1912C117-10E2-4613-8C80-F6F272FB1CC6}"/>
              </a:ext>
            </a:extLst>
          </p:cNvPr>
          <p:cNvSpPr txBox="1"/>
          <p:nvPr/>
        </p:nvSpPr>
        <p:spPr>
          <a:xfrm>
            <a:off x="0" y="1179446"/>
            <a:ext cx="12192000" cy="4524315"/>
          </a:xfrm>
          <a:prstGeom prst="rect">
            <a:avLst/>
          </a:prstGeom>
          <a:noFill/>
        </p:spPr>
        <p:txBody>
          <a:bodyPr wrap="square" rtlCol="0">
            <a:spAutoFit/>
          </a:bodyPr>
          <a:lstStyle/>
          <a:p>
            <a:pPr marL="285750" indent="-285750">
              <a:buFont typeface="Arial" panose="020B0604020202020204" pitchFamily="34" charset="0"/>
              <a:buChar char="•"/>
            </a:pPr>
            <a:r>
              <a:rPr lang="en-US" sz="3200" dirty="0"/>
              <a:t>We are accustomed to companies, government, etc., which are organized “from the top down” and turn into bureaucracies. </a:t>
            </a:r>
          </a:p>
          <a:p>
            <a:pPr marL="285750" indent="-285750">
              <a:buFont typeface="Arial" panose="020B0604020202020204" pitchFamily="34" charset="0"/>
              <a:buChar char="•"/>
            </a:pPr>
            <a:r>
              <a:rPr lang="en-US" sz="3200" dirty="0"/>
              <a:t>Jesus desired local congregations be autonomous. (Acts 14:23; 20:28)</a:t>
            </a:r>
          </a:p>
          <a:p>
            <a:pPr marL="285750" indent="-285750">
              <a:buFont typeface="Arial" panose="020B0604020202020204" pitchFamily="34" charset="0"/>
              <a:buChar char="•"/>
            </a:pPr>
            <a:r>
              <a:rPr lang="en-US" sz="3200" dirty="0"/>
              <a:t>They are to be led by godly men who are referred to as elder, pastors, overseers, and bishops. (1 Timothy 3:1-7; 1 Peter 5:1-3)</a:t>
            </a:r>
          </a:p>
          <a:p>
            <a:pPr marL="285750" indent="-285750">
              <a:buFont typeface="Arial" panose="020B0604020202020204" pitchFamily="34" charset="0"/>
              <a:buChar char="•"/>
            </a:pPr>
            <a:r>
              <a:rPr lang="en-US" sz="3200" dirty="0"/>
              <a:t>Their leadership style is to be one of service. (Matthew 20:24-28)</a:t>
            </a:r>
          </a:p>
          <a:p>
            <a:pPr marL="285750" indent="-285750">
              <a:buFont typeface="Arial" panose="020B0604020202020204" pitchFamily="34" charset="0"/>
              <a:buChar char="•"/>
            </a:pPr>
            <a:r>
              <a:rPr lang="en-US" sz="3200" dirty="0"/>
              <a:t>They, like all Christians, are to be guided by Jesus’ teaching. They have no right to try to change or alter the words of Christ.</a:t>
            </a:r>
          </a:p>
          <a:p>
            <a:pPr marL="285750" indent="-285750">
              <a:buFont typeface="Arial" panose="020B0604020202020204" pitchFamily="34" charset="0"/>
              <a:buChar char="•"/>
            </a:pPr>
            <a:r>
              <a:rPr lang="en-US" sz="3200" dirty="0"/>
              <a:t>There is much wisdom in this form of organization.</a:t>
            </a:r>
          </a:p>
        </p:txBody>
      </p:sp>
    </p:spTree>
    <p:extLst>
      <p:ext uri="{BB962C8B-B14F-4D97-AF65-F5344CB8AC3E}">
        <p14:creationId xmlns:p14="http://schemas.microsoft.com/office/powerpoint/2010/main" val="1367803516"/>
      </p:ext>
    </p:extLst>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down)">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wipe(down)">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wipe(down)">
                                      <p:cBhvr>
                                        <p:cTn id="22" dur="5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wipe(down)">
                                      <p:cBhvr>
                                        <p:cTn id="27" dur="500"/>
                                        <p:tgtEl>
                                          <p:spTgt spid="4">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animEffect transition="in" filter="wipe(down)">
                                      <p:cBhvr>
                                        <p:cTn id="32" dur="500"/>
                                        <p:tgtEl>
                                          <p:spTgt spid="4">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Effect transition="in" filter="wipe(down)">
                                      <p:cBhvr>
                                        <p:cTn id="3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69A779-4624-407D-A9E5-331A24FCC760}"/>
              </a:ext>
            </a:extLst>
          </p:cNvPr>
          <p:cNvSpPr txBox="1"/>
          <p:nvPr/>
        </p:nvSpPr>
        <p:spPr>
          <a:xfrm>
            <a:off x="329784" y="464695"/>
            <a:ext cx="11407514" cy="5509200"/>
          </a:xfrm>
          <a:prstGeom prst="rect">
            <a:avLst/>
          </a:prstGeom>
          <a:noFill/>
        </p:spPr>
        <p:txBody>
          <a:bodyPr wrap="square" rtlCol="0">
            <a:spAutoFit/>
          </a:bodyPr>
          <a:lstStyle/>
          <a:p>
            <a:pPr algn="ctr"/>
            <a:r>
              <a:rPr lang="en-US" sz="8800" dirty="0"/>
              <a:t>The church which Jesus promised to build was/is to focus on relationships.</a:t>
            </a:r>
          </a:p>
        </p:txBody>
      </p:sp>
    </p:spTree>
    <p:extLst>
      <p:ext uri="{BB962C8B-B14F-4D97-AF65-F5344CB8AC3E}">
        <p14:creationId xmlns:p14="http://schemas.microsoft.com/office/powerpoint/2010/main" val="317092434"/>
      </p:ext>
    </p:extLst>
  </p:cSld>
  <p:clrMapOvr>
    <a:masterClrMapping/>
  </p:clrMapOvr>
  <p:transition>
    <p:newsflash/>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Text Box 4">
            <a:extLst>
              <a:ext uri="{FF2B5EF4-FFF2-40B4-BE49-F238E27FC236}">
                <a16:creationId xmlns:a16="http://schemas.microsoft.com/office/drawing/2014/main" id="{74D1E1FF-0ADF-405D-8695-51AEBA48651A}"/>
              </a:ext>
            </a:extLst>
          </p:cNvPr>
          <p:cNvSpPr txBox="1">
            <a:spLocks noChangeArrowheads="1"/>
          </p:cNvSpPr>
          <p:nvPr/>
        </p:nvSpPr>
        <p:spPr bwMode="auto">
          <a:xfrm>
            <a:off x="0" y="381001"/>
            <a:ext cx="10210800"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en-US" sz="6600" b="1" i="1" dirty="0">
                <a:effectLst>
                  <a:outerShdw blurRad="38100" dist="38100" dir="2700000" algn="tl">
                    <a:srgbClr val="C0C0C0"/>
                  </a:outerShdw>
                </a:effectLst>
              </a:rPr>
              <a:t>KOINONIA</a:t>
            </a:r>
          </a:p>
        </p:txBody>
      </p:sp>
      <p:sp>
        <p:nvSpPr>
          <p:cNvPr id="6149" name="Text Box 5">
            <a:extLst>
              <a:ext uri="{FF2B5EF4-FFF2-40B4-BE49-F238E27FC236}">
                <a16:creationId xmlns:a16="http://schemas.microsoft.com/office/drawing/2014/main" id="{81BAD0C9-E296-4060-9A87-AE9554798A84}"/>
              </a:ext>
            </a:extLst>
          </p:cNvPr>
          <p:cNvSpPr txBox="1">
            <a:spLocks noChangeArrowheads="1"/>
          </p:cNvSpPr>
          <p:nvPr/>
        </p:nvSpPr>
        <p:spPr bwMode="auto">
          <a:xfrm>
            <a:off x="0" y="1828801"/>
            <a:ext cx="90678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4800" dirty="0"/>
              <a:t>“Association, sharing, communion, close relationship, generosity”</a:t>
            </a:r>
          </a:p>
        </p:txBody>
      </p:sp>
      <p:pic>
        <p:nvPicPr>
          <p:cNvPr id="6152" name="Picture 8" descr="MCj02341600000[1]">
            <a:extLst>
              <a:ext uri="{FF2B5EF4-FFF2-40B4-BE49-F238E27FC236}">
                <a16:creationId xmlns:a16="http://schemas.microsoft.com/office/drawing/2014/main" id="{FC1881BC-154E-4664-B5B9-7753597494F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65170" y="697706"/>
            <a:ext cx="2362200" cy="2151063"/>
          </a:xfrm>
          <a:prstGeom prst="rect">
            <a:avLst/>
          </a:prstGeom>
          <a:noFill/>
          <a:extLst>
            <a:ext uri="{909E8E84-426E-40DD-AFC4-6F175D3DCCD1}">
              <a14:hiddenFill xmlns:a14="http://schemas.microsoft.com/office/drawing/2010/main">
                <a:solidFill>
                  <a:srgbClr val="FFFFFF"/>
                </a:solidFill>
              </a14:hiddenFill>
            </a:ext>
          </a:extLst>
        </p:spPr>
      </p:pic>
      <p:sp>
        <p:nvSpPr>
          <p:cNvPr id="6154" name="Text Box 10">
            <a:extLst>
              <a:ext uri="{FF2B5EF4-FFF2-40B4-BE49-F238E27FC236}">
                <a16:creationId xmlns:a16="http://schemas.microsoft.com/office/drawing/2014/main" id="{3180AF46-67E6-4C85-B2AF-F0215DC4F786}"/>
              </a:ext>
            </a:extLst>
          </p:cNvPr>
          <p:cNvSpPr txBox="1">
            <a:spLocks noChangeArrowheads="1"/>
          </p:cNvSpPr>
          <p:nvPr/>
        </p:nvSpPr>
        <p:spPr bwMode="auto">
          <a:xfrm>
            <a:off x="0" y="3679203"/>
            <a:ext cx="1219200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en-US" sz="4800" dirty="0"/>
              <a:t>It describes a unity made possible by the Holy Spirit where the </a:t>
            </a:r>
            <a:r>
              <a:rPr lang="en-US" altLang="en-US" sz="4800" b="1" i="1" dirty="0"/>
              <a:t>individual</a:t>
            </a:r>
            <a:r>
              <a:rPr lang="en-US" altLang="en-US" sz="4800" i="1" dirty="0"/>
              <a:t> </a:t>
            </a:r>
            <a:r>
              <a:rPr lang="en-US" altLang="en-US" sz="4800" b="1" i="1" dirty="0"/>
              <a:t>is</a:t>
            </a:r>
            <a:r>
              <a:rPr lang="en-US" altLang="en-US" sz="4800" i="1" dirty="0"/>
              <a:t> </a:t>
            </a:r>
            <a:r>
              <a:rPr lang="en-US" altLang="en-US" sz="4800" b="1" i="1" dirty="0"/>
              <a:t>completely</a:t>
            </a:r>
            <a:r>
              <a:rPr lang="en-US" altLang="en-US" sz="4800" i="1" dirty="0"/>
              <a:t> </a:t>
            </a:r>
            <a:r>
              <a:rPr lang="en-US" altLang="en-US" sz="4800" b="1" i="1" dirty="0"/>
              <a:t>upheld</a:t>
            </a:r>
            <a:r>
              <a:rPr lang="en-US" altLang="en-US" sz="4800" i="1" dirty="0"/>
              <a:t> </a:t>
            </a:r>
            <a:r>
              <a:rPr lang="en-US" altLang="en-US" sz="4800" b="1" i="1" dirty="0"/>
              <a:t>by</a:t>
            </a:r>
            <a:r>
              <a:rPr lang="en-US" altLang="en-US" sz="4800" i="1" dirty="0"/>
              <a:t> </a:t>
            </a:r>
            <a:r>
              <a:rPr lang="en-US" altLang="en-US" sz="4800" b="1" i="1" dirty="0"/>
              <a:t>the</a:t>
            </a:r>
            <a:r>
              <a:rPr lang="en-US" altLang="en-US" sz="4800" i="1" dirty="0"/>
              <a:t> </a:t>
            </a:r>
            <a:r>
              <a:rPr lang="en-US" altLang="en-US" sz="4800" b="1" i="1" dirty="0"/>
              <a:t>community</a:t>
            </a:r>
            <a:r>
              <a:rPr lang="en-US" altLang="en-US" sz="4800" i="1" dirty="0"/>
              <a:t>.</a:t>
            </a:r>
            <a:r>
              <a:rPr lang="en-US" altLang="en-US" sz="4800" dirty="0"/>
              <a:t> </a:t>
            </a: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148"/>
                                        </p:tgtEl>
                                        <p:attrNameLst>
                                          <p:attrName>style.visibility</p:attrName>
                                        </p:attrNameLst>
                                      </p:cBhvr>
                                      <p:to>
                                        <p:strVal val="visible"/>
                                      </p:to>
                                    </p:set>
                                    <p:animEffect transition="in" filter="dissolve">
                                      <p:cBhvr>
                                        <p:cTn id="7" dur="500"/>
                                        <p:tgtEl>
                                          <p:spTgt spid="614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6152"/>
                                        </p:tgtEl>
                                        <p:attrNameLst>
                                          <p:attrName>style.visibility</p:attrName>
                                        </p:attrNameLst>
                                      </p:cBhvr>
                                      <p:to>
                                        <p:strVal val="visible"/>
                                      </p:to>
                                    </p:set>
                                    <p:animEffect transition="in" filter="dissolve">
                                      <p:cBhvr>
                                        <p:cTn id="12" dur="500"/>
                                        <p:tgtEl>
                                          <p:spTgt spid="615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149"/>
                                        </p:tgtEl>
                                        <p:attrNameLst>
                                          <p:attrName>style.visibility</p:attrName>
                                        </p:attrNameLst>
                                      </p:cBhvr>
                                      <p:to>
                                        <p:strVal val="visible"/>
                                      </p:to>
                                    </p:set>
                                    <p:animEffect transition="in" filter="dissolve">
                                      <p:cBhvr>
                                        <p:cTn id="17" dur="500"/>
                                        <p:tgtEl>
                                          <p:spTgt spid="614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7" presetClass="entr" presetSubtype="0" fill="hold" grpId="0" nodeType="clickEffect">
                                  <p:stCondLst>
                                    <p:cond delay="0"/>
                                  </p:stCondLst>
                                  <p:childTnLst>
                                    <p:set>
                                      <p:cBhvr>
                                        <p:cTn id="21" dur="1" fill="hold">
                                          <p:stCondLst>
                                            <p:cond delay="0"/>
                                          </p:stCondLst>
                                        </p:cTn>
                                        <p:tgtEl>
                                          <p:spTgt spid="6154"/>
                                        </p:tgtEl>
                                        <p:attrNameLst>
                                          <p:attrName>style.visibility</p:attrName>
                                        </p:attrNameLst>
                                      </p:cBhvr>
                                      <p:to>
                                        <p:strVal val="visible"/>
                                      </p:to>
                                    </p:set>
                                    <p:animEffect transition="in" filter="fade">
                                      <p:cBhvr>
                                        <p:cTn id="22" dur="1000"/>
                                        <p:tgtEl>
                                          <p:spTgt spid="6154"/>
                                        </p:tgtEl>
                                      </p:cBhvr>
                                    </p:animEffect>
                                    <p:anim calcmode="lin" valueType="num">
                                      <p:cBhvr>
                                        <p:cTn id="23" dur="1000" fill="hold"/>
                                        <p:tgtEl>
                                          <p:spTgt spid="6154"/>
                                        </p:tgtEl>
                                        <p:attrNameLst>
                                          <p:attrName>ppt_x</p:attrName>
                                        </p:attrNameLst>
                                      </p:cBhvr>
                                      <p:tavLst>
                                        <p:tav tm="0">
                                          <p:val>
                                            <p:strVal val="#ppt_x"/>
                                          </p:val>
                                        </p:tav>
                                        <p:tav tm="100000">
                                          <p:val>
                                            <p:strVal val="#ppt_x"/>
                                          </p:val>
                                        </p:tav>
                                      </p:tavLst>
                                    </p:anim>
                                    <p:anim calcmode="lin" valueType="num">
                                      <p:cBhvr>
                                        <p:cTn id="24" dur="900" decel="100000" fill="hold"/>
                                        <p:tgtEl>
                                          <p:spTgt spid="6154"/>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615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p:bldP spid="6149" grpId="0"/>
      <p:bldP spid="6154" grpId="0"/>
    </p:bld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334</TotalTime>
  <Words>749</Words>
  <Application>Microsoft Office PowerPoint</Application>
  <PresentationFormat>Widescreen</PresentationFormat>
  <Paragraphs>56</Paragraphs>
  <Slides>18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Arial Narrow</vt:lpstr>
      <vt:lpstr>Calibri</vt:lpstr>
      <vt:lpstr>Calibri Light</vt:lpstr>
      <vt:lpstr>Helvetica Neue</vt:lpstr>
      <vt:lpstr>Tahoma</vt:lpstr>
      <vt:lpstr>Wingdings</vt:lpstr>
      <vt:lpstr>Retrospect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brent gallagher</dc:creator>
  <cp:lastModifiedBy>brent gallagher</cp:lastModifiedBy>
  <cp:revision>25</cp:revision>
  <dcterms:created xsi:type="dcterms:W3CDTF">2018-11-08T12:19:23Z</dcterms:created>
  <dcterms:modified xsi:type="dcterms:W3CDTF">2019-11-01T13:43:41Z</dcterms:modified>
</cp:coreProperties>
</file>