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68956B-5D10-4148-9DFB-E604098D63A3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29756F9-F1CF-4E9F-8340-DF2DCCB5DA09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Church?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Christ’s Handiwork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40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“And </a:t>
            </a:r>
            <a:r>
              <a:rPr lang="en-US" sz="3600" dirty="0"/>
              <a:t>I also say to you that you are Peter, and on this rock I will build My church, and the gates of Hades shall not prevail against it</a:t>
            </a:r>
            <a:r>
              <a:rPr lang="en-US" sz="3600" dirty="0" smtClean="0"/>
              <a:t>.”  Matthew 16:18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103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Christ Built the True Church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Matthew 16:13-14,18</a:t>
            </a:r>
          </a:p>
          <a:p>
            <a:r>
              <a:rPr lang="en-US" sz="3200" dirty="0" smtClean="0"/>
              <a:t>Matthew 7:21-23</a:t>
            </a:r>
          </a:p>
          <a:p>
            <a:r>
              <a:rPr lang="en-US" sz="3200" dirty="0" smtClean="0"/>
              <a:t>2 Timothy 3:2-5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077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God Revealed the True Christ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Matthew 16:16, 17</a:t>
            </a:r>
          </a:p>
          <a:p>
            <a:r>
              <a:rPr lang="en-US" sz="3200" dirty="0" smtClean="0"/>
              <a:t>John 14:1</a:t>
            </a:r>
          </a:p>
          <a:p>
            <a:r>
              <a:rPr lang="en-US" sz="3200" dirty="0" smtClean="0"/>
              <a:t>Romans 16:25-27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833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229276"/>
          </a:xfrm>
        </p:spPr>
        <p:txBody>
          <a:bodyPr/>
          <a:lstStyle/>
          <a:p>
            <a:r>
              <a:rPr lang="en-US" sz="3600" dirty="0" smtClean="0"/>
              <a:t>The Church confesses the True Christ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Matthew 16:13-14</a:t>
            </a:r>
            <a:r>
              <a:rPr lang="en-US" sz="3200" dirty="0" smtClean="0"/>
              <a:t>, 18-19,23</a:t>
            </a:r>
          </a:p>
          <a:p>
            <a:r>
              <a:rPr lang="en-US" sz="3200" dirty="0" smtClean="0"/>
              <a:t>2 Peter 1:16-21</a:t>
            </a:r>
          </a:p>
          <a:p>
            <a:r>
              <a:rPr lang="en-US" sz="3200" dirty="0" smtClean="0"/>
              <a:t>1 Peter 1:24-25</a:t>
            </a:r>
          </a:p>
          <a:p>
            <a:r>
              <a:rPr lang="en-US" sz="3200" dirty="0" smtClean="0"/>
              <a:t>Ephesians 3:10-11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0717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“And </a:t>
            </a:r>
            <a:r>
              <a:rPr lang="en-US" sz="3600" dirty="0"/>
              <a:t>I also say to you that you are Peter, and on this rock I will build My church, and the gates of Hades shall not prevail against it</a:t>
            </a:r>
            <a:r>
              <a:rPr lang="en-US" sz="3600" dirty="0" smtClean="0"/>
              <a:t>.”  Matthew 16:18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224340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23</TotalTime>
  <Words>120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Autumn</vt:lpstr>
      <vt:lpstr>What is the Church?</vt:lpstr>
      <vt:lpstr>PowerPoint Presentation</vt:lpstr>
      <vt:lpstr>Christ Built the True Church</vt:lpstr>
      <vt:lpstr>God Revealed the True Christ</vt:lpstr>
      <vt:lpstr>The Church confesses the True Christ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Church?</dc:title>
  <dc:creator>pumpkincenter</dc:creator>
  <cp:lastModifiedBy>pumpkincenter</cp:lastModifiedBy>
  <cp:revision>4</cp:revision>
  <dcterms:created xsi:type="dcterms:W3CDTF">2018-10-21T12:34:22Z</dcterms:created>
  <dcterms:modified xsi:type="dcterms:W3CDTF">2018-10-28T12:26:43Z</dcterms:modified>
</cp:coreProperties>
</file>