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16B3-EE8E-4DCB-A969-1EC9AC4B301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3B16-1D2D-42D4-9E77-5A11DE3330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16B3-EE8E-4DCB-A969-1EC9AC4B301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3B16-1D2D-42D4-9E77-5A11DE333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16B3-EE8E-4DCB-A969-1EC9AC4B301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3B16-1D2D-42D4-9E77-5A11DE333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16B3-EE8E-4DCB-A969-1EC9AC4B301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3B16-1D2D-42D4-9E77-5A11DE333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16B3-EE8E-4DCB-A969-1EC9AC4B301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3B16-1D2D-42D4-9E77-5A11DE3330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16B3-EE8E-4DCB-A969-1EC9AC4B301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3B16-1D2D-42D4-9E77-5A11DE333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16B3-EE8E-4DCB-A969-1EC9AC4B301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3B16-1D2D-42D4-9E77-5A11DE33303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16B3-EE8E-4DCB-A969-1EC9AC4B301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3B16-1D2D-42D4-9E77-5A11DE333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16B3-EE8E-4DCB-A969-1EC9AC4B301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3B16-1D2D-42D4-9E77-5A11DE333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16B3-EE8E-4DCB-A969-1EC9AC4B301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3B16-1D2D-42D4-9E77-5A11DE33303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16B3-EE8E-4DCB-A969-1EC9AC4B301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3B16-1D2D-42D4-9E77-5A11DE3330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22216B3-EE8E-4DCB-A969-1EC9AC4B3013}" type="datetimeFigureOut">
              <a:rPr lang="en-US" smtClean="0"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2663B16-1D2D-42D4-9E77-5A11DE3330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Understanding what it is and what to do with it.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1388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Anger is an Emotion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Psalm 4:4</a:t>
            </a:r>
          </a:p>
          <a:p>
            <a:r>
              <a:rPr lang="en-US" sz="3600" dirty="0" smtClean="0"/>
              <a:t>Ephesians 4:26</a:t>
            </a:r>
          </a:p>
          <a:p>
            <a:r>
              <a:rPr lang="en-US" sz="3600" dirty="0" smtClean="0"/>
              <a:t>Philippians 4:7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129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Anger as a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 Samuel 6:20</a:t>
            </a:r>
          </a:p>
          <a:p>
            <a:r>
              <a:rPr lang="en-US" sz="3600" dirty="0" smtClean="0"/>
              <a:t>Proverbs 6:9-11</a:t>
            </a:r>
          </a:p>
          <a:p>
            <a:r>
              <a:rPr lang="en-US" sz="3600" dirty="0" smtClean="0"/>
              <a:t>Matthew 5:21-22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503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Anger guided by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43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Jonah 4:2; Joel 2:13; Nehemiah 9:17</a:t>
            </a:r>
          </a:p>
          <a:p>
            <a:r>
              <a:rPr lang="en-US" sz="3600" dirty="0" smtClean="0"/>
              <a:t>James 1:19; Proverbs 14:29</a:t>
            </a:r>
          </a:p>
          <a:p>
            <a:r>
              <a:rPr lang="en-US" sz="3600" dirty="0" smtClean="0"/>
              <a:t>Psalm 78; 1 Corinthians 13:5</a:t>
            </a:r>
          </a:p>
          <a:p>
            <a:r>
              <a:rPr lang="en-US" sz="3600" dirty="0" smtClean="0"/>
              <a:t>Mt. 21:12-14; Mk 11:15-18; Lk 19:45-47; John 2:14-19</a:t>
            </a:r>
          </a:p>
          <a:p>
            <a:r>
              <a:rPr lang="en-US" sz="3600" dirty="0" smtClean="0"/>
              <a:t>Matthew 26:52-52</a:t>
            </a:r>
          </a:p>
          <a:p>
            <a:r>
              <a:rPr lang="en-US" sz="3600" dirty="0" smtClean="0"/>
              <a:t>Ephesians 4:31-32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4258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18</TotalTime>
  <Words>72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Anger</vt:lpstr>
      <vt:lpstr>Anger is an Emotion</vt:lpstr>
      <vt:lpstr>Anger as a Sin</vt:lpstr>
      <vt:lpstr>Anger guided by Christ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Anger</dc:title>
  <dc:creator>pumpkincenter</dc:creator>
  <cp:lastModifiedBy>pumpkincenter</cp:lastModifiedBy>
  <cp:revision>2</cp:revision>
  <dcterms:created xsi:type="dcterms:W3CDTF">2018-10-21T19:11:17Z</dcterms:created>
  <dcterms:modified xsi:type="dcterms:W3CDTF">2018-10-21T19:30:14Z</dcterms:modified>
</cp:coreProperties>
</file>