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58FE70-395F-46C1-9967-0FA3F9710C9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B89392-63E3-4B8F-8FEA-3614B7CB6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Godly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Judges 4&amp;5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428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86800" cy="1463040"/>
          </a:xfrm>
        </p:spPr>
        <p:txBody>
          <a:bodyPr/>
          <a:lstStyle/>
          <a:p>
            <a:r>
              <a:rPr lang="en-US" sz="3400" dirty="0"/>
              <a:t>Blessed is the nation whose God is the LORD, The people He has chosen as His own inheritance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Psalm 33:12</a:t>
            </a:r>
          </a:p>
        </p:txBody>
      </p:sp>
    </p:spTree>
    <p:extLst>
      <p:ext uri="{BB962C8B-B14F-4D97-AF65-F5344CB8AC3E}">
        <p14:creationId xmlns:p14="http://schemas.microsoft.com/office/powerpoint/2010/main" val="28620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Do Their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000" dirty="0" smtClean="0"/>
              <a:t>Good Leaders are Necessary (Judges 4:4-7)</a:t>
            </a:r>
          </a:p>
          <a:p>
            <a:pPr lvl="1"/>
            <a:r>
              <a:rPr lang="en-US" sz="2800" dirty="0" smtClean="0"/>
              <a:t>1 Peter 2:13-17</a:t>
            </a:r>
          </a:p>
          <a:p>
            <a:endParaRPr lang="en-US" dirty="0" smtClean="0"/>
          </a:p>
          <a:p>
            <a:r>
              <a:rPr lang="en-US" sz="3000" dirty="0" smtClean="0"/>
              <a:t>Citizens </a:t>
            </a:r>
            <a:r>
              <a:rPr lang="en-US" sz="3000" dirty="0"/>
              <a:t>must </a:t>
            </a:r>
            <a:r>
              <a:rPr lang="en-US" sz="3000" dirty="0" smtClean="0"/>
              <a:t>Serve </a:t>
            </a:r>
            <a:r>
              <a:rPr lang="en-US" sz="3000" dirty="0"/>
              <a:t>(Judges 4:8-9</a:t>
            </a:r>
            <a:r>
              <a:rPr lang="en-US" sz="3000" dirty="0" smtClean="0"/>
              <a:t>)</a:t>
            </a:r>
          </a:p>
          <a:p>
            <a:pPr lvl="1"/>
            <a:r>
              <a:rPr lang="en-US" sz="2800" dirty="0" smtClean="0"/>
              <a:t>Matthew 22:16-22</a:t>
            </a:r>
          </a:p>
        </p:txBody>
      </p:sp>
    </p:spTree>
    <p:extLst>
      <p:ext uri="{BB962C8B-B14F-4D97-AF65-F5344CB8AC3E}">
        <p14:creationId xmlns:p14="http://schemas.microsoft.com/office/powerpoint/2010/main" val="202094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Are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Equality Strives Against Injustice (Judges 5:9)</a:t>
            </a:r>
          </a:p>
          <a:p>
            <a:pPr lvl="1"/>
            <a:r>
              <a:rPr lang="en-US" sz="2800" dirty="0" smtClean="0"/>
              <a:t>Psalm 43:1</a:t>
            </a:r>
          </a:p>
          <a:p>
            <a:endParaRPr lang="en-US" sz="3200" dirty="0"/>
          </a:p>
          <a:p>
            <a:r>
              <a:rPr lang="en-US" sz="3000" dirty="0" smtClean="0"/>
              <a:t>Only Christ Makes All Men Equal</a:t>
            </a:r>
          </a:p>
          <a:p>
            <a:pPr lvl="1"/>
            <a:r>
              <a:rPr lang="fr-FR" sz="2800" dirty="0"/>
              <a:t>Romans 10:12; 1 </a:t>
            </a:r>
            <a:r>
              <a:rPr lang="fr-FR" sz="2800" dirty="0" err="1" smtClean="0"/>
              <a:t>Corinthians</a:t>
            </a:r>
            <a:r>
              <a:rPr lang="fr-FR" sz="2800" dirty="0" smtClean="0"/>
              <a:t> </a:t>
            </a:r>
            <a:r>
              <a:rPr lang="fr-FR" sz="2800" dirty="0"/>
              <a:t>12:13; </a:t>
            </a:r>
            <a:r>
              <a:rPr lang="fr-FR" sz="2800" dirty="0" err="1"/>
              <a:t>Galatians</a:t>
            </a:r>
            <a:r>
              <a:rPr lang="fr-FR" sz="2800" dirty="0"/>
              <a:t> 3:28; </a:t>
            </a:r>
            <a:r>
              <a:rPr lang="fr-FR" sz="2800" dirty="0" err="1" smtClean="0"/>
              <a:t>Colossians</a:t>
            </a:r>
            <a:r>
              <a:rPr lang="fr-FR" sz="2800" dirty="0" smtClean="0"/>
              <a:t> 3:11;  </a:t>
            </a:r>
          </a:p>
          <a:p>
            <a:pPr lvl="1"/>
            <a:r>
              <a:rPr lang="fr-FR" sz="2800" dirty="0" smtClean="0"/>
              <a:t>Phil</a:t>
            </a:r>
            <a:r>
              <a:rPr lang="fr-FR" sz="2800" dirty="0"/>
              <a:t>. 2:3-4; 29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69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Choose to be Godly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Israel Chose to Fail or Succeed (Judges 4:1)</a:t>
            </a:r>
          </a:p>
          <a:p>
            <a:pPr lvl="1"/>
            <a:r>
              <a:rPr lang="en-US" sz="2800" dirty="0" smtClean="0"/>
              <a:t>Judges 6:1</a:t>
            </a:r>
          </a:p>
          <a:p>
            <a:pPr lvl="1"/>
            <a:endParaRPr lang="en-US" sz="2800" dirty="0"/>
          </a:p>
          <a:p>
            <a:r>
              <a:rPr lang="en-US" sz="3000" dirty="0" smtClean="0"/>
              <a:t>All Nations Succeed with God (Proverbs 14:34)</a:t>
            </a:r>
          </a:p>
          <a:p>
            <a:pPr lvl="1"/>
            <a:r>
              <a:rPr lang="en-US" sz="2800" dirty="0" smtClean="0"/>
              <a:t>Proverbs 11:11; 29:8</a:t>
            </a:r>
          </a:p>
          <a:p>
            <a:pPr lvl="1"/>
            <a:r>
              <a:rPr lang="en-US" sz="2800" dirty="0" smtClean="0"/>
              <a:t>Matthew 12:34; 15:8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627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86800" cy="1463040"/>
          </a:xfrm>
        </p:spPr>
        <p:txBody>
          <a:bodyPr/>
          <a:lstStyle/>
          <a:p>
            <a:r>
              <a:rPr lang="en-US" sz="3400" dirty="0"/>
              <a:t>Blessed is the nation whose God is the LORD, </a:t>
            </a:r>
            <a:r>
              <a:rPr lang="en-US" sz="3400" dirty="0" smtClean="0"/>
              <a:t>the </a:t>
            </a:r>
            <a:r>
              <a:rPr lang="en-US" sz="3400" dirty="0"/>
              <a:t>people He has chosen as His own inheritance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Psalm 33:12</a:t>
            </a:r>
          </a:p>
        </p:txBody>
      </p:sp>
    </p:spTree>
    <p:extLst>
      <p:ext uri="{BB962C8B-B14F-4D97-AF65-F5344CB8AC3E}">
        <p14:creationId xmlns:p14="http://schemas.microsoft.com/office/powerpoint/2010/main" val="186334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 </a:t>
            </a:r>
            <a:r>
              <a:rPr lang="en-US" sz="3400" dirty="0" smtClean="0"/>
              <a:t> </a:t>
            </a:r>
            <a:r>
              <a:rPr lang="en-US" sz="4800" dirty="0" smtClean="0"/>
              <a:t>God’s Nation is the Church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But </a:t>
            </a:r>
            <a:r>
              <a:rPr lang="en-US" sz="3600" dirty="0"/>
              <a:t>you are a chosen generation, a royal priesthood, a holy nation, His own special people, that you may proclaim the praises of Him who called you out of darkness into His marvelous light</a:t>
            </a:r>
            <a:r>
              <a:rPr lang="en-US" sz="3600" dirty="0" smtClean="0"/>
              <a:t>;</a:t>
            </a:r>
            <a:r>
              <a:rPr lang="en-US" sz="3600" dirty="0"/>
              <a:t> </a:t>
            </a:r>
            <a:r>
              <a:rPr lang="en-US" sz="3600" dirty="0" smtClean="0"/>
              <a:t>1Peter </a:t>
            </a:r>
            <a:r>
              <a:rPr lang="en-US" sz="3600" dirty="0"/>
              <a:t>2:9 </a:t>
            </a:r>
          </a:p>
        </p:txBody>
      </p:sp>
    </p:spTree>
    <p:extLst>
      <p:ext uri="{BB962C8B-B14F-4D97-AF65-F5344CB8AC3E}">
        <p14:creationId xmlns:p14="http://schemas.microsoft.com/office/powerpoint/2010/main" val="1910732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27</TotalTime>
  <Words>191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A Godly Nation</vt:lpstr>
      <vt:lpstr>Blessed is the nation whose God is the LORD, The people He has chosen as His own inheritance.</vt:lpstr>
      <vt:lpstr>All Do Their Part</vt:lpstr>
      <vt:lpstr>All Are Equal</vt:lpstr>
      <vt:lpstr>All Choose to be Godly</vt:lpstr>
      <vt:lpstr>Blessed is the nation whose God is the LORD, the people He has chosen as His own inheritance.</vt:lpstr>
      <vt:lpstr>  God’s Nation is the Church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Godly Nation</dc:title>
  <dc:creator>pumpkincenter</dc:creator>
  <cp:lastModifiedBy>pumpkincenter</cp:lastModifiedBy>
  <cp:revision>3</cp:revision>
  <dcterms:created xsi:type="dcterms:W3CDTF">2019-01-27T21:50:03Z</dcterms:created>
  <dcterms:modified xsi:type="dcterms:W3CDTF">2019-01-27T22:17:56Z</dcterms:modified>
</cp:coreProperties>
</file>