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3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9784-1DAB-4B7D-B40E-8BD41BE7FFDD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AF50-FDB5-4BF2-BAD7-294FE933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4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Elements of the Unknown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724150" cy="341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5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343400" cy="6731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Experts Bold Claims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4419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I cannot conceive of anything more ridiculous, absurd, and more affrontive to all sober judgment than the cry that we are profiting by the acquisition of New Mexico and California. I hold that they are not worth a dollar.</a:t>
            </a:r>
          </a:p>
          <a:p>
            <a:r>
              <a:rPr lang="en-US" sz="3600" dirty="0"/>
              <a:t>-Senator Daniel Webster 1848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657600" cy="254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10896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0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343400" cy="596900"/>
          </a:xfrm>
        </p:spPr>
        <p:txBody>
          <a:bodyPr>
            <a:noAutofit/>
          </a:bodyPr>
          <a:lstStyle/>
          <a:p>
            <a:r>
              <a:rPr lang="en-US" sz="3600" dirty="0"/>
              <a:t>Experts Bold Claims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4572000" cy="5211763"/>
          </a:xfrm>
        </p:spPr>
        <p:txBody>
          <a:bodyPr>
            <a:normAutofit/>
          </a:bodyPr>
          <a:lstStyle/>
          <a:p>
            <a:r>
              <a:rPr lang="en-US" sz="4000" b="1" dirty="0"/>
              <a:t>“No matter what happens, the U. S. Navy is not going to be caught napping.”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81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89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43400" cy="1162050"/>
          </a:xfrm>
        </p:spPr>
        <p:txBody>
          <a:bodyPr>
            <a:normAutofit/>
          </a:bodyPr>
          <a:lstStyle/>
          <a:p>
            <a:r>
              <a:rPr lang="en-US" sz="4800" dirty="0"/>
              <a:t>Frank Knox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19600" cy="4813300"/>
          </a:xfrm>
        </p:spPr>
        <p:txBody>
          <a:bodyPr>
            <a:noAutofit/>
          </a:bodyPr>
          <a:lstStyle/>
          <a:p>
            <a:r>
              <a:rPr lang="en-US" sz="4000" b="1" dirty="0"/>
              <a:t>Secretary of the Navy </a:t>
            </a:r>
          </a:p>
          <a:p>
            <a:endParaRPr lang="en-US" sz="4000" b="1" dirty="0"/>
          </a:p>
          <a:p>
            <a:r>
              <a:rPr lang="en-US" sz="4000" b="1" dirty="0"/>
              <a:t>December 4, 1941</a:t>
            </a:r>
          </a:p>
          <a:p>
            <a:endParaRPr lang="en-US" sz="4000" b="1" dirty="0"/>
          </a:p>
          <a:p>
            <a:r>
              <a:rPr lang="en-US" sz="4000" b="1" dirty="0"/>
              <a:t>3 Day before Pearl Harbor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54634"/>
            <a:ext cx="3469624" cy="38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30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4648200" cy="1162050"/>
          </a:xfrm>
        </p:spPr>
        <p:txBody>
          <a:bodyPr>
            <a:noAutofit/>
          </a:bodyPr>
          <a:lstStyle/>
          <a:p>
            <a:r>
              <a:rPr lang="en-US" sz="3600" dirty="0"/>
              <a:t>There Are Some Things We Cannot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4724400" cy="4691063"/>
          </a:xfrm>
        </p:spPr>
        <p:txBody>
          <a:bodyPr>
            <a:normAutofit/>
          </a:bodyPr>
          <a:lstStyle/>
          <a:p>
            <a:r>
              <a:rPr lang="en-US" sz="4800" b="1" dirty="0"/>
              <a:t>Prosperity</a:t>
            </a:r>
          </a:p>
          <a:p>
            <a:r>
              <a:rPr lang="en-US" sz="4800" b="1" dirty="0"/>
              <a:t>Uncertainty of Physical Health</a:t>
            </a:r>
          </a:p>
          <a:p>
            <a:r>
              <a:rPr lang="en-US" sz="4800" b="1" dirty="0"/>
              <a:t>When Our Life Will  End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68" y="914399"/>
            <a:ext cx="3702732" cy="509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3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3050"/>
            <a:ext cx="4724400" cy="1403350"/>
          </a:xfrm>
        </p:spPr>
        <p:txBody>
          <a:bodyPr>
            <a:noAutofit/>
          </a:bodyPr>
          <a:lstStyle/>
          <a:p>
            <a:r>
              <a:rPr lang="en-US" sz="3600" dirty="0"/>
              <a:t>All the Unknown Could Be Very Depressing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05000"/>
            <a:ext cx="4419600" cy="4691063"/>
          </a:xfrm>
        </p:spPr>
        <p:txBody>
          <a:bodyPr>
            <a:normAutofit/>
          </a:bodyPr>
          <a:lstStyle/>
          <a:p>
            <a:r>
              <a:rPr lang="en-US" sz="3600" b="1" dirty="0"/>
              <a:t>Unless we focus on what we do know!</a:t>
            </a:r>
          </a:p>
          <a:p>
            <a:endParaRPr lang="en-US" sz="3600" b="1" dirty="0"/>
          </a:p>
          <a:p>
            <a:r>
              <a:rPr lang="en-US" sz="3600" b="1" dirty="0"/>
              <a:t>Submit to the Lordship of Jesus and Live for Him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810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22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1098550"/>
          </a:xfrm>
        </p:spPr>
        <p:txBody>
          <a:bodyPr>
            <a:noAutofit/>
          </a:bodyPr>
          <a:lstStyle/>
          <a:p>
            <a:r>
              <a:rPr lang="en-US" sz="3200" dirty="0"/>
              <a:t>What is  Contextual Meaning of He that knows to do good…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524000"/>
            <a:ext cx="5562600" cy="5029200"/>
          </a:xfrm>
        </p:spPr>
        <p:txBody>
          <a:bodyPr>
            <a:noAutofit/>
          </a:bodyPr>
          <a:lstStyle/>
          <a:p>
            <a:r>
              <a:rPr lang="en-US" sz="2800" b="1" dirty="0"/>
              <a:t>In context this is compared to what we do not know…prosperity health length of life</a:t>
            </a:r>
          </a:p>
          <a:p>
            <a:endParaRPr lang="en-US" sz="2800" b="1" dirty="0"/>
          </a:p>
          <a:p>
            <a:r>
              <a:rPr lang="en-US" sz="2800" b="1" dirty="0"/>
              <a:t>Contrast this to what we can know…God’s Will</a:t>
            </a:r>
          </a:p>
          <a:p>
            <a:endParaRPr lang="en-US" sz="2800" b="1" dirty="0"/>
          </a:p>
          <a:p>
            <a:r>
              <a:rPr lang="en-US" sz="2800" b="1" dirty="0"/>
              <a:t>Ephesians 5:17 Understanding what the will of the Lord is….contextually….making the best use of the time given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64" y="914401"/>
            <a:ext cx="302983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99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201</Words>
  <Application>Microsoft Macintosh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Elements of the Unknown</vt:lpstr>
      <vt:lpstr>Experts Bold Claims</vt:lpstr>
      <vt:lpstr>Experts Bold Claims</vt:lpstr>
      <vt:lpstr>Frank Knox</vt:lpstr>
      <vt:lpstr>There Are Some Things We Cannot Know</vt:lpstr>
      <vt:lpstr>All the Unknown Could Be Very Depressing</vt:lpstr>
      <vt:lpstr>What is  Contextual Meaning of He that knows to do good…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the Unknown</dc:title>
  <dc:creator>Board</dc:creator>
  <cp:lastModifiedBy>John Board</cp:lastModifiedBy>
  <cp:revision>10</cp:revision>
  <dcterms:created xsi:type="dcterms:W3CDTF">2014-08-15T13:05:12Z</dcterms:created>
  <dcterms:modified xsi:type="dcterms:W3CDTF">2018-10-05T18:11:24Z</dcterms:modified>
</cp:coreProperties>
</file>