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CDEC-4377-4195-AFEB-9DB94D0E2B9F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DE1B-140E-4E13-A2C4-79C7FAB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07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CDEC-4377-4195-AFEB-9DB94D0E2B9F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DE1B-140E-4E13-A2C4-79C7FAB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70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CDEC-4377-4195-AFEB-9DB94D0E2B9F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DE1B-140E-4E13-A2C4-79C7FAB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02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CDEC-4377-4195-AFEB-9DB94D0E2B9F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DE1B-140E-4E13-A2C4-79C7FAB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1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CDEC-4377-4195-AFEB-9DB94D0E2B9F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DE1B-140E-4E13-A2C4-79C7FAB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0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CDEC-4377-4195-AFEB-9DB94D0E2B9F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DE1B-140E-4E13-A2C4-79C7FAB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958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CDEC-4377-4195-AFEB-9DB94D0E2B9F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DE1B-140E-4E13-A2C4-79C7FAB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01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CDEC-4377-4195-AFEB-9DB94D0E2B9F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DE1B-140E-4E13-A2C4-79C7FAB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97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CDEC-4377-4195-AFEB-9DB94D0E2B9F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DE1B-140E-4E13-A2C4-79C7FAB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7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CDEC-4377-4195-AFEB-9DB94D0E2B9F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DE1B-140E-4E13-A2C4-79C7FAB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3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0CDEC-4377-4195-AFEB-9DB94D0E2B9F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9DE1B-140E-4E13-A2C4-79C7FAB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4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0CDEC-4377-4195-AFEB-9DB94D0E2B9F}" type="datetimeFigureOut">
              <a:rPr lang="en-US" smtClean="0"/>
              <a:t>7/14/2019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9DE1B-140E-4E13-A2C4-79C7FABF86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139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C:\Users\pumpkincenter\AppData\Local\Microsoft\Windows\INetCache\IE\TJ101IG1\fishing-164977_64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36862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2231" y="914400"/>
            <a:ext cx="7772400" cy="1470025"/>
          </a:xfrm>
        </p:spPr>
        <p:txBody>
          <a:bodyPr>
            <a:normAutofit/>
          </a:bodyPr>
          <a:lstStyle/>
          <a:p>
            <a:r>
              <a:rPr lang="en-US" sz="7200" dirty="0" smtClean="0">
                <a:latin typeface="Algerian" panose="04020705040A02060702" pitchFamily="82" charset="0"/>
              </a:rPr>
              <a:t>Fishers of Men</a:t>
            </a:r>
            <a:endParaRPr lang="en-US" sz="7200" dirty="0"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33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C:\Users\pumpkincenter\AppData\Local\Microsoft\Windows\INetCache\IE\TJ101IG1\fishing-164977_64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36862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eorgia" panose="02040502050405020303" pitchFamily="18" charset="0"/>
              </a:rPr>
              <a:t>Follow Me</a:t>
            </a:r>
            <a:endParaRPr lang="en-US" b="1" dirty="0">
              <a:latin typeface="Georgia" panose="02040502050405020303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600200"/>
            <a:ext cx="4111231" cy="4525963"/>
          </a:xfr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>
                <a:latin typeface="Georgia" panose="02040502050405020303" pitchFamily="18" charset="0"/>
              </a:rPr>
              <a:t>Directional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John 14:4-6</a:t>
            </a:r>
          </a:p>
          <a:p>
            <a:r>
              <a:rPr lang="en-US" sz="3600" dirty="0" smtClean="0">
                <a:latin typeface="Georgia" panose="02040502050405020303" pitchFamily="18" charset="0"/>
              </a:rPr>
              <a:t>Absolute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Acts 4:10-12</a:t>
            </a:r>
          </a:p>
          <a:p>
            <a:r>
              <a:rPr lang="en-US" sz="3600" dirty="0" smtClean="0">
                <a:latin typeface="Georgia" panose="02040502050405020303" pitchFamily="18" charset="0"/>
              </a:rPr>
              <a:t>Constant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Luke 9:62</a:t>
            </a: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376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C:\Users\pumpkincenter\AppData\Local\Microsoft\Windows\INetCache\IE\TJ101IG1\fishing-164977_64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36862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eorgia" panose="02040502050405020303" pitchFamily="18" charset="0"/>
              </a:rPr>
              <a:t>I </a:t>
            </a:r>
            <a:r>
              <a:rPr lang="en-US" b="1" dirty="0">
                <a:latin typeface="Georgia" panose="02040502050405020303" pitchFamily="18" charset="0"/>
              </a:rPr>
              <a:t>W</a:t>
            </a:r>
            <a:r>
              <a:rPr lang="en-US" b="1" dirty="0" smtClean="0">
                <a:latin typeface="Georgia" panose="02040502050405020303" pitchFamily="18" charset="0"/>
              </a:rPr>
              <a:t>ill Make</a:t>
            </a:r>
            <a:endParaRPr lang="en-US" b="1" dirty="0">
              <a:latin typeface="Georgia" panose="02040502050405020303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600200"/>
            <a:ext cx="4111231" cy="4525963"/>
          </a:xfr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>
                <a:latin typeface="Georgia" panose="02040502050405020303" pitchFamily="18" charset="0"/>
              </a:rPr>
              <a:t>Process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Eph. 4:15</a:t>
            </a:r>
          </a:p>
          <a:p>
            <a:r>
              <a:rPr lang="en-US" sz="3600" dirty="0" smtClean="0">
                <a:latin typeface="Georgia" panose="02040502050405020303" pitchFamily="18" charset="0"/>
              </a:rPr>
              <a:t>Commandment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John 4:34-35</a:t>
            </a:r>
          </a:p>
          <a:p>
            <a:r>
              <a:rPr lang="en-US" sz="3600" dirty="0" smtClean="0">
                <a:latin typeface="Georgia" panose="02040502050405020303" pitchFamily="18" charset="0"/>
              </a:rPr>
              <a:t>Practice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2 Peter 1:3</a:t>
            </a: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35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C:\Users\pumpkincenter\AppData\Local\Microsoft\Windows\INetCache\IE\TJ101IG1\fishing-164977_64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36862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eorgia" panose="02040502050405020303" pitchFamily="18" charset="0"/>
              </a:rPr>
              <a:t>Fishers of Men</a:t>
            </a:r>
            <a:endParaRPr lang="en-US" b="1" dirty="0">
              <a:latin typeface="Georgia" panose="02040502050405020303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199" y="1600200"/>
            <a:ext cx="4111231" cy="4525963"/>
          </a:xfrm>
          <a:gradFill flip="none" rotWithShape="1">
            <a:gsLst>
              <a:gs pos="0">
                <a:schemeClr val="accent6">
                  <a:lumMod val="75000"/>
                  <a:shade val="30000"/>
                  <a:satMod val="115000"/>
                </a:schemeClr>
              </a:gs>
              <a:gs pos="50000">
                <a:schemeClr val="accent6">
                  <a:lumMod val="75000"/>
                  <a:shade val="67500"/>
                  <a:satMod val="115000"/>
                </a:schemeClr>
              </a:gs>
              <a:gs pos="100000">
                <a:schemeClr val="accent6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txBody>
          <a:bodyPr>
            <a:normAutofit/>
          </a:bodyPr>
          <a:lstStyle/>
          <a:p>
            <a:r>
              <a:rPr lang="en-US" sz="3600" dirty="0" smtClean="0">
                <a:latin typeface="Georgia" panose="02040502050405020303" pitchFamily="18" charset="0"/>
              </a:rPr>
              <a:t>Skilled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Col. 3:17, 23</a:t>
            </a:r>
          </a:p>
          <a:p>
            <a:r>
              <a:rPr lang="en-US" sz="3600" dirty="0" smtClean="0">
                <a:latin typeface="Georgia" panose="02040502050405020303" pitchFamily="18" charset="0"/>
              </a:rPr>
              <a:t>Superior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Matt. 16:26</a:t>
            </a:r>
          </a:p>
          <a:p>
            <a:r>
              <a:rPr lang="en-US" sz="3600" dirty="0" smtClean="0">
                <a:latin typeface="Georgia" panose="02040502050405020303" pitchFamily="18" charset="0"/>
              </a:rPr>
              <a:t>Life Long Activity</a:t>
            </a:r>
          </a:p>
          <a:p>
            <a:pPr lvl="1"/>
            <a:r>
              <a:rPr lang="en-US" dirty="0" smtClean="0">
                <a:latin typeface="Georgia" panose="02040502050405020303" pitchFamily="18" charset="0"/>
              </a:rPr>
              <a:t>Matt. 24:13</a:t>
            </a:r>
            <a:endParaRPr lang="en-US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217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2" name="Picture 18" descr="C:\Users\pumpkincenter\AppData\Local\Microsoft\Windows\INetCache\IE\TJ101IG1\fishing-164977_64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36862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2231" y="914400"/>
            <a:ext cx="7772400" cy="21336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Georgia" panose="02040502050405020303" pitchFamily="18" charset="0"/>
              </a:rPr>
              <a:t>Then He said to them</a:t>
            </a:r>
            <a:r>
              <a:rPr lang="en-US" sz="3600" smtClean="0">
                <a:latin typeface="Georgia" panose="02040502050405020303" pitchFamily="18" charset="0"/>
              </a:rPr>
              <a:t>, “Follow </a:t>
            </a:r>
            <a:r>
              <a:rPr lang="en-US" sz="3600" dirty="0" smtClean="0">
                <a:latin typeface="Georgia" panose="02040502050405020303" pitchFamily="18" charset="0"/>
              </a:rPr>
              <a:t>Me, and I will make you fishers of </a:t>
            </a:r>
            <a:r>
              <a:rPr lang="en-US" sz="3600" smtClean="0">
                <a:latin typeface="Georgia" panose="02040502050405020303" pitchFamily="18" charset="0"/>
              </a:rPr>
              <a:t>men.”</a:t>
            </a:r>
            <a:r>
              <a:rPr lang="en-US" sz="3600" dirty="0" smtClean="0">
                <a:latin typeface="Georgia" panose="02040502050405020303" pitchFamily="18" charset="0"/>
              </a:rPr>
              <a:t/>
            </a:r>
            <a:br>
              <a:rPr lang="en-US" sz="3600" dirty="0" smtClean="0">
                <a:latin typeface="Georgia" panose="02040502050405020303" pitchFamily="18" charset="0"/>
              </a:rPr>
            </a:br>
            <a:r>
              <a:rPr lang="en-US" sz="3600" dirty="0" smtClean="0">
                <a:latin typeface="Georgia" panose="02040502050405020303" pitchFamily="18" charset="0"/>
              </a:rPr>
              <a:t>Matthew  4:19 </a:t>
            </a:r>
            <a:endParaRPr lang="en-US" sz="3600" dirty="0">
              <a:latin typeface="Georgia" panose="020405020504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7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66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Fishers of Men</vt:lpstr>
      <vt:lpstr>Follow Me</vt:lpstr>
      <vt:lpstr>I Will Make</vt:lpstr>
      <vt:lpstr>Fishers of Men</vt:lpstr>
      <vt:lpstr>Then He said to them, “Follow Me, and I will make you fishers of men.” Matthew  4:19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Fishers of Men</dc:title>
  <dc:creator>pumpkincenter</dc:creator>
  <cp:lastModifiedBy>pumpkincenter</cp:lastModifiedBy>
  <cp:revision>3</cp:revision>
  <dcterms:created xsi:type="dcterms:W3CDTF">2019-07-14T20:26:48Z</dcterms:created>
  <dcterms:modified xsi:type="dcterms:W3CDTF">2019-07-14T20:50:55Z</dcterms:modified>
</cp:coreProperties>
</file>