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CDEC-4377-4195-AFEB-9DB94D0E2B9F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E1B-140E-4E13-A2C4-79C7FAB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0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CDEC-4377-4195-AFEB-9DB94D0E2B9F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E1B-140E-4E13-A2C4-79C7FAB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7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CDEC-4377-4195-AFEB-9DB94D0E2B9F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E1B-140E-4E13-A2C4-79C7FAB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0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CDEC-4377-4195-AFEB-9DB94D0E2B9F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E1B-140E-4E13-A2C4-79C7FAB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CDEC-4377-4195-AFEB-9DB94D0E2B9F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E1B-140E-4E13-A2C4-79C7FAB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0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CDEC-4377-4195-AFEB-9DB94D0E2B9F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E1B-140E-4E13-A2C4-79C7FAB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5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CDEC-4377-4195-AFEB-9DB94D0E2B9F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E1B-140E-4E13-A2C4-79C7FAB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0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CDEC-4377-4195-AFEB-9DB94D0E2B9F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E1B-140E-4E13-A2C4-79C7FAB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CDEC-4377-4195-AFEB-9DB94D0E2B9F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E1B-140E-4E13-A2C4-79C7FAB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7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CDEC-4377-4195-AFEB-9DB94D0E2B9F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E1B-140E-4E13-A2C4-79C7FAB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3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CDEC-4377-4195-AFEB-9DB94D0E2B9F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E1B-140E-4E13-A2C4-79C7FAB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4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0CDEC-4377-4195-AFEB-9DB94D0E2B9F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9DE1B-140E-4E13-A2C4-79C7FABF8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3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C:\Users\pumpkincenter\AppData\Local\Microsoft\Windows\INetCache\IE\TJ101IG1\fishing-164977_6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36862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231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Algerian" panose="04020705040A02060702" pitchFamily="82" charset="0"/>
              </a:rPr>
              <a:t>Fishers of Men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C:\Users\pumpkincenter\AppData\Local\Microsoft\Windows\INetCache\IE\TJ101IG1\fishing-164977_6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36862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eorgia" panose="02040502050405020303" pitchFamily="18" charset="0"/>
              </a:rPr>
              <a:t>Follow Me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4111231" cy="4525963"/>
          </a:xfr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>
                <a:latin typeface="Georgia" panose="02040502050405020303" pitchFamily="18" charset="0"/>
              </a:rPr>
              <a:t>Directional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John 14:4-6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Absolute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Acts 4:10-12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Constant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Luke 9:62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76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C:\Users\pumpkincenter\AppData\Local\Microsoft\Windows\INetCache\IE\TJ101IG1\fishing-164977_6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36862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eorgia" panose="02040502050405020303" pitchFamily="18" charset="0"/>
              </a:rPr>
              <a:t>I </a:t>
            </a:r>
            <a:r>
              <a:rPr lang="en-US" b="1" dirty="0">
                <a:latin typeface="Georgia" panose="02040502050405020303" pitchFamily="18" charset="0"/>
              </a:rPr>
              <a:t>W</a:t>
            </a:r>
            <a:r>
              <a:rPr lang="en-US" b="1" dirty="0" smtClean="0">
                <a:latin typeface="Georgia" panose="02040502050405020303" pitchFamily="18" charset="0"/>
              </a:rPr>
              <a:t>ill Make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4111231" cy="4525963"/>
          </a:xfr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>
                <a:latin typeface="Georgia" panose="02040502050405020303" pitchFamily="18" charset="0"/>
              </a:rPr>
              <a:t>Process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Eph. 4:15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Commandment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John 4:34-35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Practice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2 Peter 1:3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5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C:\Users\pumpkincenter\AppData\Local\Microsoft\Windows\INetCache\IE\TJ101IG1\fishing-164977_6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36862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eorgia" panose="02040502050405020303" pitchFamily="18" charset="0"/>
              </a:rPr>
              <a:t>Fishers of Men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4111231" cy="4525963"/>
          </a:xfr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>
                <a:latin typeface="Georgia" panose="02040502050405020303" pitchFamily="18" charset="0"/>
              </a:rPr>
              <a:t>Skilled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Col. 3:17, 23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Superior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Matt. 16:26</a:t>
            </a:r>
          </a:p>
          <a:p>
            <a:r>
              <a:rPr lang="en-US" sz="3600" dirty="0" smtClean="0">
                <a:latin typeface="Georgia" panose="02040502050405020303" pitchFamily="18" charset="0"/>
              </a:rPr>
              <a:t>Life Long Activity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Matt. 24:13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21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C:\Users\pumpkincenter\AppData\Local\Microsoft\Windows\INetCache\IE\TJ101IG1\fishing-164977_6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36862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231" y="914400"/>
            <a:ext cx="7772400" cy="2133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Georgia" panose="02040502050405020303" pitchFamily="18" charset="0"/>
              </a:rPr>
              <a:t>Then He said to them</a:t>
            </a:r>
            <a:r>
              <a:rPr lang="en-US" sz="3600" smtClean="0">
                <a:latin typeface="Georgia" panose="02040502050405020303" pitchFamily="18" charset="0"/>
              </a:rPr>
              <a:t>, “Follow </a:t>
            </a:r>
            <a:r>
              <a:rPr lang="en-US" sz="3600" dirty="0" smtClean="0">
                <a:latin typeface="Georgia" panose="02040502050405020303" pitchFamily="18" charset="0"/>
              </a:rPr>
              <a:t>Me, and I will make you fishers of </a:t>
            </a:r>
            <a:r>
              <a:rPr lang="en-US" sz="3600" smtClean="0">
                <a:latin typeface="Georgia" panose="02040502050405020303" pitchFamily="18" charset="0"/>
              </a:rPr>
              <a:t>men.”</a:t>
            </a:r>
            <a:r>
              <a:rPr lang="en-US" sz="3600" dirty="0" smtClean="0">
                <a:latin typeface="Georgia" panose="02040502050405020303" pitchFamily="18" charset="0"/>
              </a:rPr>
              <a:t/>
            </a:r>
            <a:br>
              <a:rPr lang="en-US" sz="3600" dirty="0" smtClean="0">
                <a:latin typeface="Georgia" panose="02040502050405020303" pitchFamily="18" charset="0"/>
              </a:rPr>
            </a:br>
            <a:r>
              <a:rPr lang="en-US" sz="3600" dirty="0" smtClean="0">
                <a:latin typeface="Georgia" panose="02040502050405020303" pitchFamily="18" charset="0"/>
              </a:rPr>
              <a:t>Matthew  4:19 </a:t>
            </a:r>
            <a:endParaRPr lang="en-US" sz="36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Fishers of Men</vt:lpstr>
      <vt:lpstr>Follow Me</vt:lpstr>
      <vt:lpstr>I Will Make</vt:lpstr>
      <vt:lpstr>Fishers of Men</vt:lpstr>
      <vt:lpstr>Then He said to them, “Follow Me, and I will make you fishers of men.” Matthew  4:19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Fishers of Men</dc:title>
  <dc:creator>pumpkincenter</dc:creator>
  <cp:lastModifiedBy>pumpkincenter</cp:lastModifiedBy>
  <cp:revision>3</cp:revision>
  <dcterms:created xsi:type="dcterms:W3CDTF">2019-07-14T20:26:48Z</dcterms:created>
  <dcterms:modified xsi:type="dcterms:W3CDTF">2019-07-14T20:50:55Z</dcterms:modified>
</cp:coreProperties>
</file>