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F9D1AD-BC63-4FFA-A115-9A344B6D8710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D2A32C-BD80-47F9-9700-C756D7D5BA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Christian Influence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Proverbs 27:17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222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000" dirty="0" smtClean="0"/>
              <a:t> </a:t>
            </a:r>
          </a:p>
          <a:p>
            <a:pPr marL="109728" indent="0" algn="ctr">
              <a:buNone/>
            </a:pPr>
            <a:r>
              <a:rPr lang="en-US" sz="4000" dirty="0" smtClean="0"/>
              <a:t>As </a:t>
            </a:r>
            <a:r>
              <a:rPr lang="en-US" sz="4000" dirty="0"/>
              <a:t>iron sharpens iron, So a man sharpens the countenance of his friend</a:t>
            </a:r>
            <a:r>
              <a:rPr lang="en-US" sz="4000" dirty="0" smtClean="0"/>
              <a:t>.</a:t>
            </a:r>
          </a:p>
          <a:p>
            <a:pPr marL="109728" indent="0" algn="ctr">
              <a:buNone/>
            </a:pPr>
            <a:r>
              <a:rPr lang="en-US" sz="4000" dirty="0" smtClean="0"/>
              <a:t>Proverbs 27:17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1:27</a:t>
            </a:r>
          </a:p>
          <a:p>
            <a:r>
              <a:rPr lang="en-US" dirty="0" smtClean="0"/>
              <a:t>2 Corinthians 4:4</a:t>
            </a:r>
          </a:p>
          <a:p>
            <a:r>
              <a:rPr lang="en-US" dirty="0" smtClean="0"/>
              <a:t>2 Corinthians 4:2</a:t>
            </a:r>
          </a:p>
          <a:p>
            <a:r>
              <a:rPr lang="en-US" dirty="0" smtClean="0"/>
              <a:t>Matthew 5:41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5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15:33</a:t>
            </a:r>
          </a:p>
          <a:p>
            <a:r>
              <a:rPr lang="en-US" dirty="0" smtClean="0"/>
              <a:t>2 Timothy 2:16-18</a:t>
            </a:r>
          </a:p>
          <a:p>
            <a:r>
              <a:rPr lang="en-US" dirty="0" smtClean="0"/>
              <a:t>Luke 11:34, 36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3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14:7</a:t>
            </a:r>
          </a:p>
          <a:p>
            <a:r>
              <a:rPr lang="en-US" dirty="0" smtClean="0"/>
              <a:t>John 1:20</a:t>
            </a:r>
          </a:p>
          <a:p>
            <a:r>
              <a:rPr lang="en-US" dirty="0" smtClean="0"/>
              <a:t>Luke 23:3</a:t>
            </a:r>
          </a:p>
          <a:p>
            <a:r>
              <a:rPr lang="en-US" dirty="0" smtClean="0"/>
              <a:t>Matthew 11:7-15</a:t>
            </a:r>
          </a:p>
          <a:p>
            <a:r>
              <a:rPr lang="en-US" dirty="0" smtClean="0"/>
              <a:t>Matthew 14:13</a:t>
            </a:r>
          </a:p>
          <a:p>
            <a:r>
              <a:rPr lang="en-US" dirty="0" smtClean="0"/>
              <a:t>Matthew 3:13-15</a:t>
            </a:r>
          </a:p>
          <a:p>
            <a:r>
              <a:rPr lang="en-US" dirty="0" smtClean="0"/>
              <a:t>John 3:30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4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000" dirty="0" smtClean="0"/>
              <a:t> </a:t>
            </a:r>
          </a:p>
          <a:p>
            <a:pPr marL="109728" indent="0" algn="ctr">
              <a:buNone/>
            </a:pPr>
            <a:r>
              <a:rPr lang="en-US" sz="4000" dirty="0" smtClean="0"/>
              <a:t>As </a:t>
            </a:r>
            <a:r>
              <a:rPr lang="en-US" sz="4000" dirty="0"/>
              <a:t>iron sharpens iron, So a man sharpens the countenance of his friend</a:t>
            </a:r>
            <a:r>
              <a:rPr lang="en-US" sz="4000" dirty="0" smtClean="0"/>
              <a:t>.</a:t>
            </a:r>
          </a:p>
          <a:p>
            <a:pPr marL="109728" indent="0" algn="ctr">
              <a:buNone/>
            </a:pPr>
            <a:r>
              <a:rPr lang="en-US" sz="4000" dirty="0" smtClean="0"/>
              <a:t>Proverbs 27:17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54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Citizenship</Template>
  <TotalTime>10</TotalTime>
  <Words>82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Christian Influence</vt:lpstr>
      <vt:lpstr>Influence</vt:lpstr>
      <vt:lpstr>Good Influence</vt:lpstr>
      <vt:lpstr>Bad Influence</vt:lpstr>
      <vt:lpstr>Mutual Influence</vt:lpstr>
      <vt:lpstr>Influence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Influence</dc:title>
  <dc:creator>pumpkincenter</dc:creator>
  <cp:lastModifiedBy>pumpkincenter</cp:lastModifiedBy>
  <cp:revision>1</cp:revision>
  <dcterms:created xsi:type="dcterms:W3CDTF">2018-08-12T12:11:32Z</dcterms:created>
  <dcterms:modified xsi:type="dcterms:W3CDTF">2018-08-12T12:21:34Z</dcterms:modified>
</cp:coreProperties>
</file>