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6" r:id="rId3"/>
    <p:sldId id="267" r:id="rId4"/>
    <p:sldId id="257" r:id="rId5"/>
    <p:sldId id="258" r:id="rId6"/>
    <p:sldId id="259" r:id="rId7"/>
    <p:sldId id="260" r:id="rId8"/>
    <p:sldId id="261"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DC61BC-C14E-4A0D-80B2-B22E9C2AF8C5}" type="datetimeFigureOut">
              <a:rPr lang="en-US" smtClean="0"/>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C217C-48E2-42C8-B119-5030042E941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DC61BC-C14E-4A0D-80B2-B22E9C2AF8C5}" type="datetimeFigureOut">
              <a:rPr lang="en-US" smtClean="0"/>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C217C-48E2-42C8-B119-5030042E94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0DC61BC-C14E-4A0D-80B2-B22E9C2AF8C5}" type="datetimeFigureOut">
              <a:rPr lang="en-US" smtClean="0"/>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C217C-48E2-42C8-B119-5030042E941D}"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DC61BC-C14E-4A0D-80B2-B22E9C2AF8C5}" type="datetimeFigureOut">
              <a:rPr lang="en-US" smtClean="0"/>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C217C-48E2-42C8-B119-5030042E941D}"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DC61BC-C14E-4A0D-80B2-B22E9C2AF8C5}" type="datetimeFigureOut">
              <a:rPr lang="en-US" smtClean="0"/>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C217C-48E2-42C8-B119-5030042E941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0DC61BC-C14E-4A0D-80B2-B22E9C2AF8C5}" type="datetimeFigureOut">
              <a:rPr lang="en-US" smtClean="0"/>
              <a:t>5/5/2019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C217C-48E2-42C8-B119-5030042E941D}"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DC61BC-C14E-4A0D-80B2-B22E9C2AF8C5}" type="datetimeFigureOut">
              <a:rPr lang="en-US" smtClean="0"/>
              <a:t>5/5/2019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FC217C-48E2-42C8-B119-5030042E941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DC61BC-C14E-4A0D-80B2-B22E9C2AF8C5}" type="datetimeFigureOut">
              <a:rPr lang="en-US" smtClean="0"/>
              <a:t>5/5/2019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FC217C-48E2-42C8-B119-5030042E94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0DC61BC-C14E-4A0D-80B2-B22E9C2AF8C5}" type="datetimeFigureOut">
              <a:rPr lang="en-US" smtClean="0"/>
              <a:t>5/5/2019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FC217C-48E2-42C8-B119-5030042E94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0DC61BC-C14E-4A0D-80B2-B22E9C2AF8C5}" type="datetimeFigureOut">
              <a:rPr lang="en-US" smtClean="0"/>
              <a:t>5/5/2019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C217C-48E2-42C8-B119-5030042E941D}"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DC61BC-C14E-4A0D-80B2-B22E9C2AF8C5}" type="datetimeFigureOut">
              <a:rPr lang="en-US" smtClean="0"/>
              <a:t>5/5/2019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C217C-48E2-42C8-B119-5030042E941D}"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0DC61BC-C14E-4A0D-80B2-B22E9C2AF8C5}" type="datetimeFigureOut">
              <a:rPr lang="en-US" smtClean="0"/>
              <a:t>5/5/2019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EFC217C-48E2-42C8-B119-5030042E941D}"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What’s Up Downstairs</a:t>
            </a:r>
            <a:endParaRPr lang="en-US" dirty="0"/>
          </a:p>
        </p:txBody>
      </p:sp>
      <p:sp>
        <p:nvSpPr>
          <p:cNvPr id="3" name="Subtitle 2"/>
          <p:cNvSpPr>
            <a:spLocks noGrp="1"/>
          </p:cNvSpPr>
          <p:nvPr>
            <p:ph type="subTitle" idx="1"/>
          </p:nvPr>
        </p:nvSpPr>
        <p:spPr/>
        <p:txBody>
          <a:bodyPr>
            <a:normAutofit/>
          </a:bodyPr>
          <a:lstStyle/>
          <a:p>
            <a:r>
              <a:rPr lang="en-US" sz="3600" dirty="0" smtClean="0"/>
              <a:t>Meekness/Gentleness</a:t>
            </a:r>
            <a:endParaRPr lang="en-US" sz="3600" dirty="0"/>
          </a:p>
        </p:txBody>
      </p:sp>
    </p:spTree>
    <p:extLst>
      <p:ext uri="{BB962C8B-B14F-4D97-AF65-F5344CB8AC3E}">
        <p14:creationId xmlns:p14="http://schemas.microsoft.com/office/powerpoint/2010/main" val="1973098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Turn the Other Cheek</a:t>
            </a:r>
          </a:p>
          <a:p>
            <a:r>
              <a:rPr lang="en-US" sz="3600" dirty="0" smtClean="0"/>
              <a:t>A Matter of Words</a:t>
            </a:r>
          </a:p>
          <a:p>
            <a:pPr lvl="1"/>
            <a:r>
              <a:rPr lang="en-US" sz="3400" dirty="0" smtClean="0"/>
              <a:t>Gal. 6:1; Eph. 4:1-3; Col. 3:12-13;    Titus 3:2; 1 Pet. 3:15</a:t>
            </a:r>
          </a:p>
          <a:p>
            <a:r>
              <a:rPr lang="en-US" sz="3600" dirty="0" smtClean="0"/>
              <a:t>Study Jesus and His Gentleness</a:t>
            </a:r>
            <a:endParaRPr lang="en-US" sz="3600" dirty="0"/>
          </a:p>
        </p:txBody>
      </p:sp>
      <p:sp>
        <p:nvSpPr>
          <p:cNvPr id="2" name="Title 1"/>
          <p:cNvSpPr>
            <a:spLocks noGrp="1"/>
          </p:cNvSpPr>
          <p:nvPr>
            <p:ph type="title"/>
          </p:nvPr>
        </p:nvSpPr>
        <p:spPr/>
        <p:txBody>
          <a:bodyPr>
            <a:normAutofit/>
          </a:bodyPr>
          <a:lstStyle/>
          <a:p>
            <a:r>
              <a:rPr lang="en-US" dirty="0" smtClean="0"/>
              <a:t>Gentleness:  A Matter of Action</a:t>
            </a:r>
            <a:endParaRPr lang="en-US" dirty="0"/>
          </a:p>
        </p:txBody>
      </p:sp>
    </p:spTree>
    <p:extLst>
      <p:ext uri="{BB962C8B-B14F-4D97-AF65-F5344CB8AC3E}">
        <p14:creationId xmlns:p14="http://schemas.microsoft.com/office/powerpoint/2010/main" val="429050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Submit to God</a:t>
            </a:r>
          </a:p>
          <a:p>
            <a:r>
              <a:rPr lang="en-US" sz="3600" dirty="0" smtClean="0"/>
              <a:t>A Servant’s Heart</a:t>
            </a:r>
          </a:p>
          <a:p>
            <a:r>
              <a:rPr lang="en-US" sz="3600" dirty="0" smtClean="0"/>
              <a:t>Words to Withstand</a:t>
            </a:r>
          </a:p>
        </p:txBody>
      </p:sp>
      <p:sp>
        <p:nvSpPr>
          <p:cNvPr id="2" name="Title 1"/>
          <p:cNvSpPr>
            <a:spLocks noGrp="1"/>
          </p:cNvSpPr>
          <p:nvPr>
            <p:ph type="title"/>
          </p:nvPr>
        </p:nvSpPr>
        <p:spPr/>
        <p:txBody>
          <a:bodyPr>
            <a:normAutofit/>
          </a:bodyPr>
          <a:lstStyle/>
          <a:p>
            <a:r>
              <a:rPr lang="en-US" dirty="0" smtClean="0"/>
              <a:t>Conclusion</a:t>
            </a:r>
            <a:endParaRPr lang="en-US" dirty="0"/>
          </a:p>
        </p:txBody>
      </p:sp>
    </p:spTree>
    <p:extLst>
      <p:ext uri="{BB962C8B-B14F-4D97-AF65-F5344CB8AC3E}">
        <p14:creationId xmlns:p14="http://schemas.microsoft.com/office/powerpoint/2010/main" val="1222986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God:  Humility </a:t>
            </a:r>
          </a:p>
          <a:p>
            <a:r>
              <a:rPr lang="en-US" sz="3600" dirty="0" smtClean="0"/>
              <a:t>Me:  Meekness</a:t>
            </a:r>
          </a:p>
          <a:p>
            <a:r>
              <a:rPr lang="en-US" sz="3600" dirty="0" smtClean="0"/>
              <a:t>You:  Gentleness</a:t>
            </a:r>
            <a:endParaRPr lang="en-US" sz="3600" dirty="0"/>
          </a:p>
        </p:txBody>
      </p:sp>
      <p:sp>
        <p:nvSpPr>
          <p:cNvPr id="3" name="Title 2"/>
          <p:cNvSpPr>
            <a:spLocks noGrp="1"/>
          </p:cNvSpPr>
          <p:nvPr>
            <p:ph type="title"/>
          </p:nvPr>
        </p:nvSpPr>
        <p:spPr/>
        <p:txBody>
          <a:bodyPr/>
          <a:lstStyle/>
          <a:p>
            <a:r>
              <a:rPr lang="en-US" dirty="0" smtClean="0"/>
              <a:t>How I Think About…</a:t>
            </a:r>
            <a:endParaRPr lang="en-US" dirty="0"/>
          </a:p>
        </p:txBody>
      </p:sp>
    </p:spTree>
    <p:extLst>
      <p:ext uri="{BB962C8B-B14F-4D97-AF65-F5344CB8AC3E}">
        <p14:creationId xmlns:p14="http://schemas.microsoft.com/office/powerpoint/2010/main" val="69467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3600" dirty="0" smtClean="0"/>
              <a:t>“</a:t>
            </a:r>
            <a:r>
              <a:rPr lang="en-US" sz="3600" dirty="0"/>
              <a:t>not being overly impressed by a sense of one’s self-importance.”</a:t>
            </a:r>
          </a:p>
          <a:p>
            <a:pPr marL="0" indent="0">
              <a:buNone/>
            </a:pPr>
            <a:endParaRPr lang="en-US" sz="3600" dirty="0"/>
          </a:p>
        </p:txBody>
      </p:sp>
      <p:sp>
        <p:nvSpPr>
          <p:cNvPr id="3" name="Title 2"/>
          <p:cNvSpPr>
            <a:spLocks noGrp="1"/>
          </p:cNvSpPr>
          <p:nvPr>
            <p:ph type="title"/>
          </p:nvPr>
        </p:nvSpPr>
        <p:spPr/>
        <p:txBody>
          <a:bodyPr/>
          <a:lstStyle/>
          <a:p>
            <a:r>
              <a:rPr lang="en-US" dirty="0" smtClean="0"/>
              <a:t>Greek Meaning</a:t>
            </a:r>
            <a:endParaRPr lang="en-US" dirty="0"/>
          </a:p>
        </p:txBody>
      </p:sp>
    </p:spTree>
    <p:extLst>
      <p:ext uri="{BB962C8B-B14F-4D97-AF65-F5344CB8AC3E}">
        <p14:creationId xmlns:p14="http://schemas.microsoft.com/office/powerpoint/2010/main" val="720148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Rock Bottom?</a:t>
            </a:r>
          </a:p>
          <a:p>
            <a:r>
              <a:rPr lang="en-US" sz="3600" dirty="0" smtClean="0"/>
              <a:t>A Choice to Change</a:t>
            </a:r>
          </a:p>
          <a:p>
            <a:r>
              <a:rPr lang="en-US" sz="3600" dirty="0" smtClean="0"/>
              <a:t>1 Peter 5:5-7; Joshua 24:15</a:t>
            </a:r>
            <a:endParaRPr lang="en-US" sz="3600" dirty="0"/>
          </a:p>
        </p:txBody>
      </p:sp>
      <p:sp>
        <p:nvSpPr>
          <p:cNvPr id="2" name="Title 1"/>
          <p:cNvSpPr>
            <a:spLocks noGrp="1"/>
          </p:cNvSpPr>
          <p:nvPr>
            <p:ph type="title"/>
          </p:nvPr>
        </p:nvSpPr>
        <p:spPr/>
        <p:txBody>
          <a:bodyPr/>
          <a:lstStyle/>
          <a:p>
            <a:r>
              <a:rPr lang="en-US" dirty="0" smtClean="0"/>
              <a:t>Humility:  A Matter of the Mind</a:t>
            </a:r>
            <a:endParaRPr lang="en-US" dirty="0"/>
          </a:p>
        </p:txBody>
      </p:sp>
    </p:spTree>
    <p:extLst>
      <p:ext uri="{BB962C8B-B14F-4D97-AF65-F5344CB8AC3E}">
        <p14:creationId xmlns:p14="http://schemas.microsoft.com/office/powerpoint/2010/main" val="2800046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Meek:  Jesus and Moses</a:t>
            </a:r>
          </a:p>
          <a:p>
            <a:r>
              <a:rPr lang="en-US" sz="3600" dirty="0" smtClean="0"/>
              <a:t>Moses Spoke Up for God</a:t>
            </a:r>
          </a:p>
          <a:p>
            <a:r>
              <a:rPr lang="en-US" sz="3600" dirty="0" smtClean="0"/>
              <a:t>Moses was Silent for Himself</a:t>
            </a:r>
            <a:endParaRPr lang="en-US" sz="3600" dirty="0"/>
          </a:p>
        </p:txBody>
      </p:sp>
      <p:sp>
        <p:nvSpPr>
          <p:cNvPr id="2" name="Title 1"/>
          <p:cNvSpPr>
            <a:spLocks noGrp="1"/>
          </p:cNvSpPr>
          <p:nvPr>
            <p:ph type="title"/>
          </p:nvPr>
        </p:nvSpPr>
        <p:spPr/>
        <p:txBody>
          <a:bodyPr/>
          <a:lstStyle/>
          <a:p>
            <a:r>
              <a:rPr lang="en-US" dirty="0" smtClean="0"/>
              <a:t>Meekness:  A Matter of the Heart</a:t>
            </a:r>
            <a:endParaRPr lang="en-US" dirty="0"/>
          </a:p>
        </p:txBody>
      </p:sp>
    </p:spTree>
    <p:extLst>
      <p:ext uri="{BB962C8B-B14F-4D97-AF65-F5344CB8AC3E}">
        <p14:creationId xmlns:p14="http://schemas.microsoft.com/office/powerpoint/2010/main" val="4065568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“an attitude of humility toward God and gentleness toward people, springing from a recognition that God is in control.”  </a:t>
            </a:r>
            <a:r>
              <a:rPr lang="en-US" dirty="0"/>
              <a:t>Nelson’s New Illustrated Bible Dictionary</a:t>
            </a:r>
          </a:p>
        </p:txBody>
      </p:sp>
      <p:sp>
        <p:nvSpPr>
          <p:cNvPr id="2" name="Title 1"/>
          <p:cNvSpPr>
            <a:spLocks noGrp="1"/>
          </p:cNvSpPr>
          <p:nvPr>
            <p:ph type="title"/>
          </p:nvPr>
        </p:nvSpPr>
        <p:spPr/>
        <p:txBody>
          <a:bodyPr/>
          <a:lstStyle/>
          <a:p>
            <a:r>
              <a:rPr lang="en-US" dirty="0" smtClean="0"/>
              <a:t>Meekness:  A Matter of the Heart</a:t>
            </a:r>
            <a:endParaRPr lang="en-US" dirty="0"/>
          </a:p>
        </p:txBody>
      </p:sp>
    </p:spTree>
    <p:extLst>
      <p:ext uri="{BB962C8B-B14F-4D97-AF65-F5344CB8AC3E}">
        <p14:creationId xmlns:p14="http://schemas.microsoft.com/office/powerpoint/2010/main" val="985039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“[Meekness] means to approach others (including one’s enemies) in a humble and caring spirit, not using force to get one’s way.”  </a:t>
            </a:r>
            <a:r>
              <a:rPr lang="en-US" sz="2600" dirty="0" err="1"/>
              <a:t>Mounce’s</a:t>
            </a:r>
            <a:r>
              <a:rPr lang="en-US" sz="2600" dirty="0"/>
              <a:t> Complete Expository Dictionary of Old &amp; New Testament Words</a:t>
            </a:r>
          </a:p>
        </p:txBody>
      </p:sp>
      <p:sp>
        <p:nvSpPr>
          <p:cNvPr id="2" name="Title 1"/>
          <p:cNvSpPr>
            <a:spLocks noGrp="1"/>
          </p:cNvSpPr>
          <p:nvPr>
            <p:ph type="title"/>
          </p:nvPr>
        </p:nvSpPr>
        <p:spPr/>
        <p:txBody>
          <a:bodyPr/>
          <a:lstStyle/>
          <a:p>
            <a:r>
              <a:rPr lang="en-US" dirty="0" smtClean="0"/>
              <a:t>Meekness:  A Matter of the Heart</a:t>
            </a:r>
            <a:endParaRPr lang="en-US" dirty="0"/>
          </a:p>
        </p:txBody>
      </p:sp>
    </p:spTree>
    <p:extLst>
      <p:ext uri="{BB962C8B-B14F-4D97-AF65-F5344CB8AC3E}">
        <p14:creationId xmlns:p14="http://schemas.microsoft.com/office/powerpoint/2010/main" val="820115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3600" dirty="0"/>
              <a:t>“The meek do not resent adversity because they accept everything as being the effect of God’s wise and loving purpose for them…knowing that these are permitted by God for their ultimate good.” </a:t>
            </a:r>
            <a:r>
              <a:rPr lang="en-US" sz="2600" dirty="0"/>
              <a:t>The Illustrated Bible Dictionary</a:t>
            </a:r>
          </a:p>
        </p:txBody>
      </p:sp>
      <p:sp>
        <p:nvSpPr>
          <p:cNvPr id="2" name="Title 1"/>
          <p:cNvSpPr>
            <a:spLocks noGrp="1"/>
          </p:cNvSpPr>
          <p:nvPr>
            <p:ph type="title"/>
          </p:nvPr>
        </p:nvSpPr>
        <p:spPr/>
        <p:txBody>
          <a:bodyPr/>
          <a:lstStyle/>
          <a:p>
            <a:r>
              <a:rPr lang="en-US" dirty="0" smtClean="0"/>
              <a:t>Meekness:  A Matter of the Heart</a:t>
            </a:r>
            <a:endParaRPr lang="en-US" dirty="0"/>
          </a:p>
        </p:txBody>
      </p:sp>
    </p:spTree>
    <p:extLst>
      <p:ext uri="{BB962C8B-B14F-4D97-AF65-F5344CB8AC3E}">
        <p14:creationId xmlns:p14="http://schemas.microsoft.com/office/powerpoint/2010/main" val="1402094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And </a:t>
            </a:r>
            <a:r>
              <a:rPr lang="en-US" sz="3600" dirty="0"/>
              <a:t>He sat down, called the twelve, and said to them, </a:t>
            </a:r>
            <a:r>
              <a:rPr lang="en-US" sz="3600" dirty="0" smtClean="0"/>
              <a:t>“If </a:t>
            </a:r>
            <a:r>
              <a:rPr lang="en-US" sz="3600" dirty="0"/>
              <a:t>anyone desires to be first, he shall be last of all and servant of all</a:t>
            </a:r>
            <a:r>
              <a:rPr lang="en-US" sz="3600" dirty="0" smtClean="0"/>
              <a:t>.”  Mark 9:35</a:t>
            </a:r>
            <a:endParaRPr lang="en-US" sz="3600" dirty="0"/>
          </a:p>
        </p:txBody>
      </p:sp>
      <p:sp>
        <p:nvSpPr>
          <p:cNvPr id="2" name="Title 1"/>
          <p:cNvSpPr>
            <a:spLocks noGrp="1"/>
          </p:cNvSpPr>
          <p:nvPr>
            <p:ph type="title"/>
          </p:nvPr>
        </p:nvSpPr>
        <p:spPr/>
        <p:txBody>
          <a:bodyPr/>
          <a:lstStyle/>
          <a:p>
            <a:r>
              <a:rPr lang="en-US" dirty="0" smtClean="0"/>
              <a:t>Meekness:  A Matter of the Heart</a:t>
            </a:r>
            <a:endParaRPr lang="en-US" dirty="0"/>
          </a:p>
        </p:txBody>
      </p:sp>
    </p:spTree>
    <p:extLst>
      <p:ext uri="{BB962C8B-B14F-4D97-AF65-F5344CB8AC3E}">
        <p14:creationId xmlns:p14="http://schemas.microsoft.com/office/powerpoint/2010/main" val="4203902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39</TotalTime>
  <Words>287</Words>
  <Application>Microsoft Office PowerPoint</Application>
  <PresentationFormat>On-screen Show (4:3)</PresentationFormat>
  <Paragraphs>33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Waveform</vt:lpstr>
      <vt:lpstr>What’s Up Downstairs</vt:lpstr>
      <vt:lpstr>How I Think About…</vt:lpstr>
      <vt:lpstr>Greek Meaning</vt:lpstr>
      <vt:lpstr>Humility:  A Matter of the Mind</vt:lpstr>
      <vt:lpstr>Meekness:  A Matter of the Heart</vt:lpstr>
      <vt:lpstr>Meekness:  A Matter of the Heart</vt:lpstr>
      <vt:lpstr>Meekness:  A Matter of the Heart</vt:lpstr>
      <vt:lpstr>Meekness:  A Matter of the Heart</vt:lpstr>
      <vt:lpstr>Meekness:  A Matter of the Heart</vt:lpstr>
      <vt:lpstr>Gentleness:  A Matter of Action</vt:lpstr>
      <vt:lpstr>Conclusion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Up Downstairs</dc:title>
  <dc:creator>pumpkincenter</dc:creator>
  <cp:lastModifiedBy>pumpkincenter</cp:lastModifiedBy>
  <cp:revision>5</cp:revision>
  <dcterms:created xsi:type="dcterms:W3CDTF">2019-05-05T08:20:31Z</dcterms:created>
  <dcterms:modified xsi:type="dcterms:W3CDTF">2019-05-05T13:18:30Z</dcterms:modified>
</cp:coreProperties>
</file>