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A3EE75D-EA63-474B-8C4F-4F7283A5E3FA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2BA70EA-C410-45A8-AC97-0FD32B9174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Up Downstairs?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400800" cy="967909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Growing in Favor with God and man</a:t>
            </a:r>
          </a:p>
          <a:p>
            <a:r>
              <a:rPr lang="en-US" sz="3300" dirty="0" smtClean="0"/>
              <a:t>DANIEL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69250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Young Noble</a:t>
            </a:r>
          </a:p>
          <a:p>
            <a:r>
              <a:rPr lang="en-US" sz="3600" dirty="0" smtClean="0"/>
              <a:t>Slave of Two World Powers</a:t>
            </a:r>
          </a:p>
          <a:p>
            <a:r>
              <a:rPr lang="en-US" sz="3600" dirty="0" smtClean="0"/>
              <a:t>Advanced Quickly </a:t>
            </a:r>
          </a:p>
          <a:p>
            <a:r>
              <a:rPr lang="en-US" sz="3600" dirty="0" smtClean="0"/>
              <a:t>Had Enemies (Dan. 6:1-4)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Look at Daniel</a:t>
            </a:r>
            <a:endParaRPr lang="en-US" dirty="0"/>
          </a:p>
        </p:txBody>
      </p:sp>
      <p:pic>
        <p:nvPicPr>
          <p:cNvPr id="1026" name="Picture 2" descr="C:\Users\pumpkincenter\AppData\Local\Microsoft\Windows\INetCache\IE\OCUG2ILJ\Babylonian_stele_Louvre_Sb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90600"/>
            <a:ext cx="2070853" cy="313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62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Enemies are Jealous</a:t>
            </a:r>
          </a:p>
          <a:p>
            <a:r>
              <a:rPr lang="en-US" sz="3600" dirty="0" smtClean="0"/>
              <a:t>Enemies are Denied</a:t>
            </a:r>
          </a:p>
          <a:p>
            <a:r>
              <a:rPr lang="en-US" sz="3600" dirty="0" smtClean="0"/>
              <a:t>Enemies are Arrogant</a:t>
            </a:r>
          </a:p>
          <a:p>
            <a:r>
              <a:rPr lang="en-US" sz="3600" dirty="0" smtClean="0"/>
              <a:t>Enemies are Exposed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Enemies?</a:t>
            </a:r>
            <a:endParaRPr lang="en-US" dirty="0"/>
          </a:p>
        </p:txBody>
      </p:sp>
      <p:pic>
        <p:nvPicPr>
          <p:cNvPr id="2051" name="Picture 3" descr="C:\Users\pumpkincenter\AppData\Local\Microsoft\Windows\INetCache\IE\TJ101IG1\lion-portrait-11294081601ws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66800"/>
            <a:ext cx="2081986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87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“Adversary”</a:t>
            </a:r>
          </a:p>
          <a:p>
            <a:r>
              <a:rPr lang="en-US" sz="3600" dirty="0" smtClean="0"/>
              <a:t>Always Man’s Enemy</a:t>
            </a:r>
          </a:p>
          <a:p>
            <a:r>
              <a:rPr lang="en-US" sz="3600" dirty="0" smtClean="0"/>
              <a:t>Goodness Threatens Satan</a:t>
            </a:r>
          </a:p>
          <a:p>
            <a:r>
              <a:rPr lang="en-US" sz="3600" dirty="0" smtClean="0"/>
              <a:t>Employment of Bullies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Tricks Enemies</a:t>
            </a:r>
            <a:endParaRPr lang="en-US" dirty="0"/>
          </a:p>
        </p:txBody>
      </p:sp>
      <p:pic>
        <p:nvPicPr>
          <p:cNvPr id="3076" name="Picture 4" descr="C:\Users\pumpkincenter\AppData\Local\Microsoft\Windows\INetCache\IE\1J2TKLZV\sata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1899919" cy="259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42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Bullies Back in the Day</a:t>
            </a:r>
          </a:p>
          <a:p>
            <a:r>
              <a:rPr lang="en-US" sz="3600" dirty="0" smtClean="0"/>
              <a:t>Bullies Today</a:t>
            </a:r>
          </a:p>
          <a:p>
            <a:r>
              <a:rPr lang="en-US" sz="3600" dirty="0" smtClean="0"/>
              <a:t>Satan has amplified the Bully Culture</a:t>
            </a:r>
          </a:p>
          <a:p>
            <a:r>
              <a:rPr lang="en-US" sz="3600" dirty="0" smtClean="0"/>
              <a:t>Don’t be a Bully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Bullies Today</a:t>
            </a:r>
            <a:endParaRPr lang="en-US" dirty="0"/>
          </a:p>
        </p:txBody>
      </p:sp>
      <p:pic>
        <p:nvPicPr>
          <p:cNvPr id="4099" name="Picture 3" descr="C:\Users\pumpkincenter\AppData\Local\Microsoft\Windows\INetCache\IE\9JLJGUWJ\internet_explorer_9_icon__homemade__by_bannax1994-d8eiunz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38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Overcome Satan in Christ</a:t>
            </a:r>
          </a:p>
          <a:p>
            <a:r>
              <a:rPr lang="en-US" sz="3600" dirty="0" smtClean="0"/>
              <a:t>Eat your Vegetables!</a:t>
            </a:r>
          </a:p>
          <a:p>
            <a:r>
              <a:rPr lang="en-US" sz="3600" dirty="0" smtClean="0"/>
              <a:t>Follow God’s Commands</a:t>
            </a:r>
          </a:p>
          <a:p>
            <a:r>
              <a:rPr lang="en-US" sz="3600" dirty="0" smtClean="0"/>
              <a:t>Be a Part of the Church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Bullying</a:t>
            </a:r>
            <a:endParaRPr lang="en-US" dirty="0"/>
          </a:p>
        </p:txBody>
      </p:sp>
      <p:pic>
        <p:nvPicPr>
          <p:cNvPr id="5123" name="Picture 3" descr="C:\Users\pumpkincenter\AppData\Local\Microsoft\Windows\INetCache\IE\9JLJGUWJ\FRUITS-VEGETABLE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15493" y="1429893"/>
            <a:ext cx="3124200" cy="209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83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6400800" cy="36575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Focus on God, Christ, church</a:t>
            </a:r>
          </a:p>
          <a:p>
            <a:r>
              <a:rPr lang="en-US" sz="3600" dirty="0" smtClean="0"/>
              <a:t>Satan is the Enemy</a:t>
            </a:r>
          </a:p>
          <a:p>
            <a:r>
              <a:rPr lang="en-US" sz="3600" dirty="0" smtClean="0"/>
              <a:t>Experience the Power of God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in Favor</a:t>
            </a:r>
            <a:endParaRPr lang="en-US" dirty="0"/>
          </a:p>
        </p:txBody>
      </p:sp>
      <p:pic>
        <p:nvPicPr>
          <p:cNvPr id="6146" name="Picture 2" descr="C:\Users\pumpkincenter\AppData\Local\Microsoft\Windows\INetCache\IE\MXQHD4VF\overcoming-mountains-in-your-lif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1371600"/>
            <a:ext cx="215438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83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32</TotalTime>
  <Words>122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What’s Up Downstairs?</vt:lpstr>
      <vt:lpstr>A Brief Look at Daniel</vt:lpstr>
      <vt:lpstr>Why the Enemies?</vt:lpstr>
      <vt:lpstr>Satan Tricks Enemies</vt:lpstr>
      <vt:lpstr>Bullies Today</vt:lpstr>
      <vt:lpstr>Overcoming Bullying</vt:lpstr>
      <vt:lpstr>Growing in Favor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Up Downstairs?</dc:title>
  <dc:creator>pumpkincenter</dc:creator>
  <cp:lastModifiedBy>pumpkincenter</cp:lastModifiedBy>
  <cp:revision>3</cp:revision>
  <dcterms:created xsi:type="dcterms:W3CDTF">2019-10-06T11:50:00Z</dcterms:created>
  <dcterms:modified xsi:type="dcterms:W3CDTF">2019-10-06T12:22:36Z</dcterms:modified>
</cp:coreProperties>
</file>