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562-30F3-4C51-9B63-1F409E8EA9A5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AEA-AF45-4ABD-B9AC-D23F19B3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9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562-30F3-4C51-9B63-1F409E8EA9A5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AEA-AF45-4ABD-B9AC-D23F19B3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6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562-30F3-4C51-9B63-1F409E8EA9A5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AEA-AF45-4ABD-B9AC-D23F19B3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6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562-30F3-4C51-9B63-1F409E8EA9A5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AEA-AF45-4ABD-B9AC-D23F19B3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7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562-30F3-4C51-9B63-1F409E8EA9A5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AEA-AF45-4ABD-B9AC-D23F19B3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1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562-30F3-4C51-9B63-1F409E8EA9A5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AEA-AF45-4ABD-B9AC-D23F19B3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0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562-30F3-4C51-9B63-1F409E8EA9A5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AEA-AF45-4ABD-B9AC-D23F19B3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2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562-30F3-4C51-9B63-1F409E8EA9A5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AEA-AF45-4ABD-B9AC-D23F19B3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0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562-30F3-4C51-9B63-1F409E8EA9A5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AEA-AF45-4ABD-B9AC-D23F19B3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6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562-30F3-4C51-9B63-1F409E8EA9A5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AEA-AF45-4ABD-B9AC-D23F19B3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6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562-30F3-4C51-9B63-1F409E8EA9A5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4AEA-AF45-4ABD-B9AC-D23F19B3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2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36562-30F3-4C51-9B63-1F409E8EA9A5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C4AEA-AF45-4ABD-B9AC-D23F19B34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5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838200"/>
            <a:ext cx="3695700" cy="1470025"/>
          </a:xfrm>
        </p:spPr>
        <p:txBody>
          <a:bodyPr/>
          <a:lstStyle/>
          <a:p>
            <a:r>
              <a:rPr lang="en-US" dirty="0" smtClean="0"/>
              <a:t>Faith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2552700"/>
            <a:ext cx="3009900" cy="1752600"/>
          </a:xfrm>
        </p:spPr>
        <p:txBody>
          <a:bodyPr/>
          <a:lstStyle/>
          <a:p>
            <a:r>
              <a:rPr lang="en-US" dirty="0" smtClean="0"/>
              <a:t>Your Relationship with Christ</a:t>
            </a:r>
            <a:endParaRPr lang="en-US" dirty="0"/>
          </a:p>
        </p:txBody>
      </p:sp>
      <p:pic>
        <p:nvPicPr>
          <p:cNvPr id="1027" name="Picture 3" descr="C:\Users\pumpkincenter\AppData\Local\Microsoft\Windows\INetCache\IE\4V4KSBB7\1566454391_d566beac3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73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0" y="274638"/>
            <a:ext cx="3924300" cy="1143000"/>
          </a:xfrm>
        </p:spPr>
        <p:txBody>
          <a:bodyPr/>
          <a:lstStyle/>
          <a:p>
            <a:r>
              <a:rPr lang="en-US" dirty="0" smtClean="0"/>
              <a:t>Faith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105400" y="1600200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“…if you have faith as a mustard seed, you will say to a  mountain, ‘Move from here to there’ and it will move;” (Matthew 17:20)</a:t>
            </a:r>
          </a:p>
          <a:p>
            <a:endParaRPr lang="en-US" dirty="0"/>
          </a:p>
        </p:txBody>
      </p:sp>
      <p:pic>
        <p:nvPicPr>
          <p:cNvPr id="1027" name="Picture 3" descr="C:\Users\pumpkincenter\AppData\Local\Microsoft\Windows\INetCache\IE\4V4KSBB7\1566454391_d566beac3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249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0" y="274638"/>
            <a:ext cx="3924300" cy="1143000"/>
          </a:xfrm>
        </p:spPr>
        <p:txBody>
          <a:bodyPr/>
          <a:lstStyle/>
          <a:p>
            <a:r>
              <a:rPr lang="en-US" dirty="0" smtClean="0"/>
              <a:t>Faith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762500" y="1600200"/>
            <a:ext cx="3924300" cy="4525963"/>
          </a:xfrm>
        </p:spPr>
        <p:txBody>
          <a:bodyPr/>
          <a:lstStyle/>
          <a:p>
            <a:r>
              <a:rPr lang="en-US" dirty="0" smtClean="0"/>
              <a:t>Little Faith</a:t>
            </a:r>
          </a:p>
          <a:p>
            <a:pPr lvl="1"/>
            <a:r>
              <a:rPr lang="en-US" dirty="0" smtClean="0"/>
              <a:t>Peter on the Waves</a:t>
            </a:r>
          </a:p>
          <a:p>
            <a:pPr lvl="1"/>
            <a:r>
              <a:rPr lang="en-US" dirty="0" smtClean="0"/>
              <a:t>Matthew 14:22-33</a:t>
            </a:r>
            <a:endParaRPr lang="en-US" dirty="0"/>
          </a:p>
        </p:txBody>
      </p:sp>
      <p:pic>
        <p:nvPicPr>
          <p:cNvPr id="1027" name="Picture 3" descr="C:\Users\pumpkincenter\AppData\Local\Microsoft\Windows\INetCache\IE\4V4KSBB7\1566454391_d566beac3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64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0" y="274638"/>
            <a:ext cx="3924300" cy="1143000"/>
          </a:xfrm>
        </p:spPr>
        <p:txBody>
          <a:bodyPr/>
          <a:lstStyle/>
          <a:p>
            <a:r>
              <a:rPr lang="en-US" dirty="0" smtClean="0"/>
              <a:t>Faith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762500" y="1600200"/>
            <a:ext cx="3924300" cy="4525963"/>
          </a:xfrm>
        </p:spPr>
        <p:txBody>
          <a:bodyPr/>
          <a:lstStyle/>
          <a:p>
            <a:r>
              <a:rPr lang="en-US" dirty="0" smtClean="0"/>
              <a:t>Great Faith</a:t>
            </a:r>
          </a:p>
          <a:p>
            <a:pPr lvl="1"/>
            <a:r>
              <a:rPr lang="en-US" dirty="0" smtClean="0"/>
              <a:t>Canaanite Woman</a:t>
            </a:r>
          </a:p>
          <a:p>
            <a:pPr lvl="1"/>
            <a:r>
              <a:rPr lang="en-US" dirty="0" smtClean="0"/>
              <a:t>Matthew 15:22-28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Centurion</a:t>
            </a:r>
          </a:p>
          <a:p>
            <a:pPr lvl="1"/>
            <a:r>
              <a:rPr lang="en-US" dirty="0" smtClean="0"/>
              <a:t>Luke 7:2-9</a:t>
            </a:r>
            <a:endParaRPr lang="en-US" dirty="0"/>
          </a:p>
        </p:txBody>
      </p:sp>
      <p:pic>
        <p:nvPicPr>
          <p:cNvPr id="1027" name="Picture 3" descr="C:\Users\pumpkincenter\AppData\Local\Microsoft\Windows\INetCache\IE\4V4KSBB7\1566454391_d566beac3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349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0" y="274638"/>
            <a:ext cx="3924300" cy="1143000"/>
          </a:xfrm>
        </p:spPr>
        <p:txBody>
          <a:bodyPr/>
          <a:lstStyle/>
          <a:p>
            <a:r>
              <a:rPr lang="en-US" dirty="0" smtClean="0"/>
              <a:t>Faith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762500" y="1600200"/>
            <a:ext cx="3924300" cy="4525963"/>
          </a:xfrm>
        </p:spPr>
        <p:txBody>
          <a:bodyPr/>
          <a:lstStyle/>
          <a:p>
            <a:r>
              <a:rPr lang="en-US" dirty="0" smtClean="0"/>
              <a:t>Personal Faith</a:t>
            </a:r>
          </a:p>
          <a:p>
            <a:pPr lvl="1"/>
            <a:r>
              <a:rPr lang="en-US" dirty="0" smtClean="0"/>
              <a:t>Moses</a:t>
            </a:r>
          </a:p>
          <a:p>
            <a:pPr lvl="1"/>
            <a:r>
              <a:rPr lang="en-US" dirty="0" smtClean="0"/>
              <a:t>Exodus 33:11</a:t>
            </a:r>
          </a:p>
        </p:txBody>
      </p:sp>
      <p:pic>
        <p:nvPicPr>
          <p:cNvPr id="1027" name="Picture 3" descr="C:\Users\pumpkincenter\AppData\Local\Microsoft\Windows\INetCache\IE\4V4KSBB7\1566454391_d566beac3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085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0" y="274638"/>
            <a:ext cx="3924300" cy="1143000"/>
          </a:xfrm>
        </p:spPr>
        <p:txBody>
          <a:bodyPr/>
          <a:lstStyle/>
          <a:p>
            <a:r>
              <a:rPr lang="en-US" dirty="0" smtClean="0"/>
              <a:t>Faith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105400" y="1600200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“…if you have faith as a mustard seed, you will say to a  mountain, ‘Move from here to there’ and it will move;” (Matthew 17:20)</a:t>
            </a:r>
          </a:p>
          <a:p>
            <a:endParaRPr lang="en-US" dirty="0"/>
          </a:p>
        </p:txBody>
      </p:sp>
      <p:pic>
        <p:nvPicPr>
          <p:cNvPr id="1027" name="Picture 3" descr="C:\Users\pumpkincenter\AppData\Local\Microsoft\Windows\INetCache\IE\4V4KSBB7\1566454391_d566beac3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351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98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Faith</vt:lpstr>
      <vt:lpstr>Faith</vt:lpstr>
      <vt:lpstr>Faith</vt:lpstr>
      <vt:lpstr>Faith</vt:lpstr>
      <vt:lpstr>Faith</vt:lpstr>
      <vt:lpstr>Faith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</dc:title>
  <dc:creator>pumpkincenter</dc:creator>
  <cp:lastModifiedBy>pumpkincenter</cp:lastModifiedBy>
  <cp:revision>2</cp:revision>
  <dcterms:created xsi:type="dcterms:W3CDTF">2019-06-28T13:21:15Z</dcterms:created>
  <dcterms:modified xsi:type="dcterms:W3CDTF">2019-06-30T21:03:17Z</dcterms:modified>
</cp:coreProperties>
</file>