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4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91F95748-8222-44B3-A6D8-64383E5C7BC5}" type="datetimeFigureOut">
              <a:rPr lang="en-US" smtClean="0"/>
              <a:t>8/18/2019</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E62D39BF-750F-462B-A833-8D6BAC33EF1F}"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F95748-8222-44B3-A6D8-64383E5C7BC5}" type="datetimeFigureOut">
              <a:rPr lang="en-US" smtClean="0"/>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2D39BF-750F-462B-A833-8D6BAC33EF1F}"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F95748-8222-44B3-A6D8-64383E5C7BC5}" type="datetimeFigureOut">
              <a:rPr lang="en-US" smtClean="0"/>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2D39BF-750F-462B-A833-8D6BAC33EF1F}"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F95748-8222-44B3-A6D8-64383E5C7BC5}" type="datetimeFigureOut">
              <a:rPr lang="en-US" smtClean="0"/>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2D39BF-750F-462B-A833-8D6BAC33EF1F}"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F95748-8222-44B3-A6D8-64383E5C7BC5}" type="datetimeFigureOut">
              <a:rPr lang="en-US" smtClean="0"/>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2D39BF-750F-462B-A833-8D6BAC33EF1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1F95748-8222-44B3-A6D8-64383E5C7BC5}" type="datetimeFigureOut">
              <a:rPr lang="en-US" smtClean="0"/>
              <a:t>8/18/2019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2D39BF-750F-462B-A833-8D6BAC33EF1F}"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1F95748-8222-44B3-A6D8-64383E5C7BC5}" type="datetimeFigureOut">
              <a:rPr lang="en-US" smtClean="0"/>
              <a:t>8/18/2019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2D39BF-750F-462B-A833-8D6BAC33EF1F}"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F95748-8222-44B3-A6D8-64383E5C7BC5}" type="datetimeFigureOut">
              <a:rPr lang="en-US" smtClean="0"/>
              <a:t>8/18/2019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2D39BF-750F-462B-A833-8D6BAC33EF1F}"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F95748-8222-44B3-A6D8-64383E5C7BC5}" type="datetimeFigureOut">
              <a:rPr lang="en-US" smtClean="0"/>
              <a:t>8/18/2019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2D39BF-750F-462B-A833-8D6BAC33EF1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F95748-8222-44B3-A6D8-64383E5C7BC5}" type="datetimeFigureOut">
              <a:rPr lang="en-US" smtClean="0"/>
              <a:t>8/18/2019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2D39BF-750F-462B-A833-8D6BAC33EF1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F95748-8222-44B3-A6D8-64383E5C7BC5}" type="datetimeFigureOut">
              <a:rPr lang="en-US" smtClean="0"/>
              <a:t>8/18/2019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2D39BF-750F-462B-A833-8D6BAC33EF1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91F95748-8222-44B3-A6D8-64383E5C7BC5}" type="datetimeFigureOut">
              <a:rPr lang="en-US" smtClean="0"/>
              <a:t>8/18/2019</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E62D39BF-750F-462B-A833-8D6BAC33EF1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More than I can Handle!</a:t>
            </a:r>
            <a:endParaRPr lang="en-US" dirty="0"/>
          </a:p>
        </p:txBody>
      </p:sp>
      <p:sp>
        <p:nvSpPr>
          <p:cNvPr id="3" name="Subtitle 2"/>
          <p:cNvSpPr>
            <a:spLocks noGrp="1"/>
          </p:cNvSpPr>
          <p:nvPr>
            <p:ph type="subTitle" idx="1"/>
          </p:nvPr>
        </p:nvSpPr>
        <p:spPr/>
        <p:txBody>
          <a:bodyPr>
            <a:normAutofit/>
          </a:bodyPr>
          <a:lstStyle/>
          <a:p>
            <a:r>
              <a:rPr lang="en-US" sz="3600" dirty="0" smtClean="0"/>
              <a:t>1 Corinthians 10:13</a:t>
            </a:r>
            <a:endParaRPr lang="en-US" sz="3600" dirty="0"/>
          </a:p>
        </p:txBody>
      </p:sp>
    </p:spTree>
    <p:extLst>
      <p:ext uri="{BB962C8B-B14F-4D97-AF65-F5344CB8AC3E}">
        <p14:creationId xmlns:p14="http://schemas.microsoft.com/office/powerpoint/2010/main" val="2959320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Temptations will Overcome You</a:t>
            </a:r>
          </a:p>
          <a:p>
            <a:r>
              <a:rPr lang="en-US" sz="3600" dirty="0" smtClean="0"/>
              <a:t>God provides a way of Escape</a:t>
            </a:r>
          </a:p>
          <a:p>
            <a:r>
              <a:rPr lang="en-US" sz="3600" dirty="0" smtClean="0"/>
              <a:t>God is Faithful to the Faithful</a:t>
            </a:r>
            <a:endParaRPr lang="en-US" sz="3600" dirty="0"/>
          </a:p>
        </p:txBody>
      </p:sp>
      <p:sp>
        <p:nvSpPr>
          <p:cNvPr id="3" name="Title 2"/>
          <p:cNvSpPr>
            <a:spLocks noGrp="1"/>
          </p:cNvSpPr>
          <p:nvPr>
            <p:ph type="title"/>
          </p:nvPr>
        </p:nvSpPr>
        <p:spPr>
          <a:xfrm>
            <a:off x="533400" y="570156"/>
            <a:ext cx="8077200" cy="1054250"/>
          </a:xfrm>
        </p:spPr>
        <p:txBody>
          <a:bodyPr/>
          <a:lstStyle/>
          <a:p>
            <a:r>
              <a:rPr lang="en-US" sz="4800" dirty="0" smtClean="0"/>
              <a:t>Understanding Temptation</a:t>
            </a:r>
            <a:endParaRPr lang="en-US" sz="4800" dirty="0"/>
          </a:p>
        </p:txBody>
      </p:sp>
      <p:pic>
        <p:nvPicPr>
          <p:cNvPr id="2050" name="Picture 2" descr="C:\Users\pumpkincenter\AppData\Local\Microsoft\Windows\INetCache\IE\9JLJGUWJ\sky5dn53-137764968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4111752"/>
            <a:ext cx="3858523" cy="2587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2634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Satan thought Job was Hedged</a:t>
            </a:r>
          </a:p>
          <a:p>
            <a:r>
              <a:rPr lang="en-US" sz="3600" dirty="0" smtClean="0"/>
              <a:t>Job Desired to Die</a:t>
            </a:r>
          </a:p>
          <a:p>
            <a:r>
              <a:rPr lang="en-US" sz="3600" dirty="0" smtClean="0"/>
              <a:t>Job Could not Escape Greif, but Temptation</a:t>
            </a:r>
            <a:endParaRPr lang="en-US" sz="3600" dirty="0"/>
          </a:p>
        </p:txBody>
      </p:sp>
      <p:sp>
        <p:nvSpPr>
          <p:cNvPr id="3" name="Title 2"/>
          <p:cNvSpPr>
            <a:spLocks noGrp="1"/>
          </p:cNvSpPr>
          <p:nvPr>
            <p:ph type="title"/>
          </p:nvPr>
        </p:nvSpPr>
        <p:spPr/>
        <p:txBody>
          <a:bodyPr/>
          <a:lstStyle/>
          <a:p>
            <a:r>
              <a:rPr lang="en-US" sz="4800" dirty="0" smtClean="0"/>
              <a:t>Job:  A Practical Example </a:t>
            </a:r>
            <a:endParaRPr lang="en-US" sz="4800" dirty="0"/>
          </a:p>
        </p:txBody>
      </p:sp>
      <p:pic>
        <p:nvPicPr>
          <p:cNvPr id="3074" name="Picture 2" descr="C:\Users\pumpkincenter\AppData\Local\Microsoft\Windows\INetCache\IE\9JLJGUWJ\1261005_b96fb23a[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4152900"/>
            <a:ext cx="3421073" cy="2565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740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Satan uses Situations to Distract</a:t>
            </a:r>
          </a:p>
          <a:p>
            <a:r>
              <a:rPr lang="en-US" sz="3600" dirty="0" smtClean="0"/>
              <a:t>Not Encouragement; Warning</a:t>
            </a:r>
          </a:p>
          <a:p>
            <a:r>
              <a:rPr lang="en-US" sz="3600" dirty="0" smtClean="0"/>
              <a:t>Christ Promises to be With Us</a:t>
            </a:r>
            <a:endParaRPr lang="en-US" sz="3600" dirty="0"/>
          </a:p>
        </p:txBody>
      </p:sp>
      <p:sp>
        <p:nvSpPr>
          <p:cNvPr id="3" name="Title 2"/>
          <p:cNvSpPr>
            <a:spLocks noGrp="1"/>
          </p:cNvSpPr>
          <p:nvPr>
            <p:ph type="title"/>
          </p:nvPr>
        </p:nvSpPr>
        <p:spPr/>
        <p:txBody>
          <a:bodyPr/>
          <a:lstStyle/>
          <a:p>
            <a:r>
              <a:rPr lang="en-US" sz="4800" dirty="0" smtClean="0"/>
              <a:t>Faithful to the Faithful</a:t>
            </a:r>
            <a:endParaRPr lang="en-US" sz="4800" dirty="0"/>
          </a:p>
        </p:txBody>
      </p:sp>
      <p:pic>
        <p:nvPicPr>
          <p:cNvPr id="4098" name="Picture 2" descr="C:\Users\pumpkincenter\AppData\Local\Microsoft\Windows\INetCache\IE\9JLJGUWJ\helping[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7837" y="4114799"/>
            <a:ext cx="1982308" cy="2715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64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3200" smtClean="0"/>
              <a:t>No </a:t>
            </a:r>
            <a:r>
              <a:rPr lang="en-US" sz="3200" dirty="0"/>
              <a:t>temptation has overtaken you except such as is common to man; but God is faithful, who will not allow you to be tempted beyond what you are able, but with the temptation will also make the way of escape, that you may be able to bear it.</a:t>
            </a:r>
          </a:p>
        </p:txBody>
      </p:sp>
      <p:sp>
        <p:nvSpPr>
          <p:cNvPr id="3" name="Title 2"/>
          <p:cNvSpPr>
            <a:spLocks noGrp="1"/>
          </p:cNvSpPr>
          <p:nvPr>
            <p:ph type="title"/>
          </p:nvPr>
        </p:nvSpPr>
        <p:spPr/>
        <p:txBody>
          <a:bodyPr/>
          <a:lstStyle/>
          <a:p>
            <a:r>
              <a:rPr lang="en-US" dirty="0" smtClean="0"/>
              <a:t>1 Corinthians 10:13</a:t>
            </a:r>
            <a:endParaRPr lang="en-US" dirty="0"/>
          </a:p>
        </p:txBody>
      </p:sp>
    </p:spTree>
    <p:extLst>
      <p:ext uri="{BB962C8B-B14F-4D97-AF65-F5344CB8AC3E}">
        <p14:creationId xmlns:p14="http://schemas.microsoft.com/office/powerpoint/2010/main" val="352342208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38</TotalTime>
  <Words>124</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Hardcover</vt:lpstr>
      <vt:lpstr>More than I can Handle!</vt:lpstr>
      <vt:lpstr>Understanding Temptation</vt:lpstr>
      <vt:lpstr>Job:  A Practical Example </vt:lpstr>
      <vt:lpstr>Faithful to the Faithful</vt:lpstr>
      <vt:lpstr>1 Corinthians 10:13</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More than I can Handle!</dc:title>
  <dc:creator>pumpkincenter</dc:creator>
  <cp:lastModifiedBy>pumpkincenter</cp:lastModifiedBy>
  <cp:revision>4</cp:revision>
  <dcterms:created xsi:type="dcterms:W3CDTF">2019-08-18T19:20:03Z</dcterms:created>
  <dcterms:modified xsi:type="dcterms:W3CDTF">2019-08-18T19:58:04Z</dcterms:modified>
</cp:coreProperties>
</file>