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94334F-DF14-4C9E-875F-03A97CC1A98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5C55B1-BCFD-4FC3-AFFC-69FE2C30C2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latin typeface="David" panose="020E0502060401010101" pitchFamily="34" charset="-79"/>
                <a:cs typeface="David" panose="020E0502060401010101" pitchFamily="34" charset="-79"/>
              </a:rPr>
              <a:t>Unity</a:t>
            </a:r>
            <a:endParaRPr lang="en-US" sz="8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350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Long for Unity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Behold, how good and how pleasant it is For brethren to dwell together in unity!</a:t>
            </a:r>
            <a: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3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Psalm 133:1 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211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Labor for Unity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It is like the precious oil upon the head, Running down on the beard, The beard of Aaron, Running down on the edge of his garments.</a:t>
            </a: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0" indent="0" algn="ctr">
              <a:buNone/>
            </a:pP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Psalm 133:2 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730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Love Unity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It </a:t>
            </a:r>
            <a: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  <a:t>is like the dew of Hermon, Descending upon the mountains of Zion; For there the LORD commanded the blessing-Life forevermore</a:t>
            </a: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0" indent="0" algn="ctr">
              <a:buNone/>
            </a:pP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Psalm 133:3 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3542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Unity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Long For</a:t>
            </a:r>
          </a:p>
          <a:p>
            <a:pPr marL="0" indent="0" algn="ctr">
              <a:buNone/>
            </a:pPr>
            <a:endParaRPr lang="en-US" sz="3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Labor In</a:t>
            </a:r>
          </a:p>
          <a:p>
            <a:pPr marL="0" indent="0" algn="ctr">
              <a:buNone/>
            </a:pPr>
            <a:endParaRPr lang="en-US" sz="3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Love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2302920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92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Unity</vt:lpstr>
      <vt:lpstr>Long for Unity</vt:lpstr>
      <vt:lpstr>Labor for Unity</vt:lpstr>
      <vt:lpstr>Love Unity</vt:lpstr>
      <vt:lpstr>Unity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</dc:title>
  <dc:creator>pumpkincenter</dc:creator>
  <cp:lastModifiedBy>pumpkincenter</cp:lastModifiedBy>
  <cp:revision>2</cp:revision>
  <dcterms:created xsi:type="dcterms:W3CDTF">2018-09-09T12:53:16Z</dcterms:created>
  <dcterms:modified xsi:type="dcterms:W3CDTF">2018-09-09T13:03:50Z</dcterms:modified>
</cp:coreProperties>
</file>