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5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0CB0-1126-E849-A1AA-0DC913B96E74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616D-2B07-124A-915D-8BE565845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80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0CB0-1126-E849-A1AA-0DC913B96E74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616D-2B07-124A-915D-8BE565845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31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0CB0-1126-E849-A1AA-0DC913B96E74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616D-2B07-124A-915D-8BE565845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5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0CB0-1126-E849-A1AA-0DC913B96E74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616D-2B07-124A-915D-8BE565845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70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0CB0-1126-E849-A1AA-0DC913B96E74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616D-2B07-124A-915D-8BE565845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01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0CB0-1126-E849-A1AA-0DC913B96E74}" type="datetimeFigureOut">
              <a:rPr lang="en-US" smtClean="0"/>
              <a:t>10/5/18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616D-2B07-124A-915D-8BE565845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90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0CB0-1126-E849-A1AA-0DC913B96E74}" type="datetimeFigureOut">
              <a:rPr lang="en-US" smtClean="0"/>
              <a:t>10/5/18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616D-2B07-124A-915D-8BE565845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42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0CB0-1126-E849-A1AA-0DC913B96E74}" type="datetimeFigureOut">
              <a:rPr lang="en-US" smtClean="0"/>
              <a:t>10/5/18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616D-2B07-124A-915D-8BE565845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83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0CB0-1126-E849-A1AA-0DC913B96E74}" type="datetimeFigureOut">
              <a:rPr lang="en-US" smtClean="0"/>
              <a:t>10/5/18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616D-2B07-124A-915D-8BE565845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38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0CB0-1126-E849-A1AA-0DC913B96E74}" type="datetimeFigureOut">
              <a:rPr lang="en-US" smtClean="0"/>
              <a:t>10/5/18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616D-2B07-124A-915D-8BE565845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32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0CB0-1126-E849-A1AA-0DC913B96E74}" type="datetimeFigureOut">
              <a:rPr lang="en-US" smtClean="0"/>
              <a:t>10/5/18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616D-2B07-124A-915D-8BE565845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35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90CB0-1126-E849-A1AA-0DC913B96E74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0616D-2B07-124A-915D-8BE565845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74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88411"/>
            <a:ext cx="7772400" cy="2108923"/>
          </a:xfrm>
          <a:solidFill>
            <a:srgbClr val="FECA0E"/>
          </a:solidFill>
        </p:spPr>
        <p:txBody>
          <a:bodyPr>
            <a:noAutofit/>
          </a:bodyPr>
          <a:lstStyle/>
          <a:p>
            <a:r>
              <a:rPr lang="en-US" sz="6000" dirty="0" smtClean="0"/>
              <a:t>Gospel Meeting</a:t>
            </a:r>
            <a:br>
              <a:rPr lang="en-US" sz="6000" dirty="0" smtClean="0"/>
            </a:br>
            <a:r>
              <a:rPr lang="en-US" sz="6000" dirty="0" smtClean="0"/>
              <a:t>Bridgeport WV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241153"/>
          </a:xfrm>
          <a:solidFill>
            <a:srgbClr val="FECA0E"/>
          </a:solidFill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I Know The Lord Will Find A Way For Me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531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50" y="273050"/>
            <a:ext cx="3203463" cy="1319256"/>
          </a:xfrm>
          <a:solidFill>
            <a:srgbClr val="FECA0E"/>
          </a:solidFill>
        </p:spPr>
        <p:txBody>
          <a:bodyPr>
            <a:noAutofit/>
          </a:bodyPr>
          <a:lstStyle/>
          <a:p>
            <a:r>
              <a:rPr lang="en-US" sz="3600" dirty="0" smtClean="0"/>
              <a:t>Predictive Prophecy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2050" y="1793863"/>
            <a:ext cx="3203464" cy="4332300"/>
          </a:xfrm>
          <a:solidFill>
            <a:srgbClr val="FECA0E"/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Psalm 22:12ff</a:t>
            </a:r>
          </a:p>
          <a:p>
            <a:endParaRPr lang="en-US" sz="3600" dirty="0"/>
          </a:p>
          <a:p>
            <a:r>
              <a:rPr lang="en-US" sz="3600" dirty="0" smtClean="0"/>
              <a:t>Isaiah 44:28</a:t>
            </a:r>
          </a:p>
          <a:p>
            <a:endParaRPr lang="en-US" sz="3600" dirty="0"/>
          </a:p>
          <a:p>
            <a:r>
              <a:rPr lang="en-US" sz="3600" dirty="0" smtClean="0"/>
              <a:t>Isaiah 40:3</a:t>
            </a:r>
            <a:endParaRPr lang="en-US" sz="3600" dirty="0"/>
          </a:p>
        </p:txBody>
      </p:sp>
      <p:pic>
        <p:nvPicPr>
          <p:cNvPr id="5" name="Content Placeholder 4" descr="pred prophec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754" b="-55754"/>
          <a:stretch>
            <a:fillRect/>
          </a:stretch>
        </p:blipFill>
        <p:spPr>
          <a:xfrm>
            <a:off x="3575049" y="273050"/>
            <a:ext cx="5253987" cy="6015979"/>
          </a:xfrm>
          <a:solidFill>
            <a:srgbClr val="FECA0E"/>
          </a:solidFill>
        </p:spPr>
      </p:pic>
    </p:spTree>
    <p:extLst>
      <p:ext uri="{BB962C8B-B14F-4D97-AF65-F5344CB8AC3E}">
        <p14:creationId xmlns:p14="http://schemas.microsoft.com/office/powerpoint/2010/main" val="3173700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734" y="189458"/>
            <a:ext cx="3729159" cy="830427"/>
          </a:xfrm>
          <a:solidFill>
            <a:srgbClr val="FECA0E"/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Indestructibility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1734" y="1169035"/>
            <a:ext cx="3729159" cy="5502523"/>
          </a:xfrm>
          <a:solidFill>
            <a:srgbClr val="FECA0E"/>
          </a:solidFill>
        </p:spPr>
        <p:txBody>
          <a:bodyPr>
            <a:noAutofit/>
          </a:bodyPr>
          <a:lstStyle/>
          <a:p>
            <a:r>
              <a:rPr lang="en-US" sz="3600" dirty="0" smtClean="0"/>
              <a:t>Voltaire</a:t>
            </a:r>
          </a:p>
          <a:p>
            <a:endParaRPr lang="en-US" sz="3600" dirty="0"/>
          </a:p>
          <a:p>
            <a:r>
              <a:rPr lang="en-US" sz="3600" dirty="0" smtClean="0"/>
              <a:t>Within 10 years of my death there will be no Bible</a:t>
            </a:r>
          </a:p>
          <a:p>
            <a:endParaRPr lang="en-US" sz="3600" dirty="0"/>
          </a:p>
          <a:p>
            <a:r>
              <a:rPr lang="en-US" sz="3600" dirty="0" smtClean="0"/>
              <a:t>Guess who bought his house?</a:t>
            </a:r>
            <a:endParaRPr lang="en-US" sz="3600" dirty="0"/>
          </a:p>
        </p:txBody>
      </p:sp>
      <p:pic>
        <p:nvPicPr>
          <p:cNvPr id="5" name="Content Placeholder 4" descr="voltair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636" b="-11636"/>
          <a:stretch>
            <a:fillRect/>
          </a:stretch>
        </p:blipFill>
        <p:spPr>
          <a:xfrm>
            <a:off x="4112155" y="273050"/>
            <a:ext cx="4796122" cy="6136484"/>
          </a:xfrm>
          <a:solidFill>
            <a:srgbClr val="FECA0E"/>
          </a:solidFill>
        </p:spPr>
      </p:pic>
    </p:spTree>
    <p:extLst>
      <p:ext uri="{BB962C8B-B14F-4D97-AF65-F5344CB8AC3E}">
        <p14:creationId xmlns:p14="http://schemas.microsoft.com/office/powerpoint/2010/main" val="1908371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ECA0E"/>
          </a:solidFill>
        </p:spPr>
        <p:txBody>
          <a:bodyPr>
            <a:noAutofit/>
          </a:bodyPr>
          <a:lstStyle/>
          <a:p>
            <a:r>
              <a:rPr lang="en-US" sz="4000" dirty="0" smtClean="0"/>
              <a:t>Changes Lives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3551"/>
            <a:ext cx="3008313" cy="4797073"/>
          </a:xfrm>
          <a:solidFill>
            <a:srgbClr val="FECA0E"/>
          </a:solidFill>
        </p:spPr>
        <p:txBody>
          <a:bodyPr>
            <a:noAutofit/>
          </a:bodyPr>
          <a:lstStyle/>
          <a:p>
            <a:r>
              <a:rPr lang="en-US" sz="3600" dirty="0" smtClean="0"/>
              <a:t>Peter </a:t>
            </a:r>
          </a:p>
          <a:p>
            <a:endParaRPr lang="en-US" sz="3600" dirty="0"/>
          </a:p>
          <a:p>
            <a:r>
              <a:rPr lang="en-US" sz="3600" dirty="0" smtClean="0"/>
              <a:t>Saul</a:t>
            </a:r>
          </a:p>
          <a:p>
            <a:endParaRPr lang="en-US" sz="3600" dirty="0"/>
          </a:p>
          <a:p>
            <a:r>
              <a:rPr lang="en-US" sz="3600" dirty="0" smtClean="0"/>
              <a:t>Me</a:t>
            </a:r>
          </a:p>
          <a:p>
            <a:endParaRPr lang="en-US" sz="3600" dirty="0"/>
          </a:p>
          <a:p>
            <a:r>
              <a:rPr lang="en-US" sz="3600" dirty="0" smtClean="0"/>
              <a:t>You</a:t>
            </a:r>
            <a:endParaRPr lang="en-US" sz="3600" dirty="0"/>
          </a:p>
        </p:txBody>
      </p:sp>
      <p:pic>
        <p:nvPicPr>
          <p:cNvPr id="5" name="Content Placeholder 4" descr="pau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6" b="5546"/>
          <a:stretch>
            <a:fillRect/>
          </a:stretch>
        </p:blipFill>
        <p:spPr>
          <a:solidFill>
            <a:srgbClr val="FECA0E"/>
          </a:solidFill>
        </p:spPr>
      </p:pic>
    </p:spTree>
    <p:extLst>
      <p:ext uri="{BB962C8B-B14F-4D97-AF65-F5344CB8AC3E}">
        <p14:creationId xmlns:p14="http://schemas.microsoft.com/office/powerpoint/2010/main" val="1376046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-know-the-lord-will-find-a-way-for-m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2" b="22502"/>
          <a:stretch>
            <a:fillRect/>
          </a:stretch>
        </p:blipFill>
        <p:spPr>
          <a:xfrm>
            <a:off x="457200" y="644986"/>
            <a:ext cx="8229600" cy="5481178"/>
          </a:xfrm>
        </p:spPr>
      </p:pic>
    </p:spTree>
    <p:extLst>
      <p:ext uri="{BB962C8B-B14F-4D97-AF65-F5344CB8AC3E}">
        <p14:creationId xmlns:p14="http://schemas.microsoft.com/office/powerpoint/2010/main" val="1030487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ECA0E"/>
          </a:solidFill>
        </p:spPr>
        <p:txBody>
          <a:bodyPr>
            <a:normAutofit/>
          </a:bodyPr>
          <a:lstStyle/>
          <a:p>
            <a:r>
              <a:rPr lang="en-US" sz="4800" dirty="0" smtClean="0"/>
              <a:t>Where Do I Find the Way?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ECA0E"/>
          </a:solidFill>
        </p:spPr>
        <p:txBody>
          <a:bodyPr>
            <a:normAutofit/>
          </a:bodyPr>
          <a:lstStyle/>
          <a:p>
            <a:r>
              <a:rPr lang="en-US" sz="4400" dirty="0" smtClean="0"/>
              <a:t>I Peter 3:15</a:t>
            </a:r>
          </a:p>
          <a:p>
            <a:r>
              <a:rPr lang="en-US" sz="4400" dirty="0" smtClean="0"/>
              <a:t>Matt 21:23</a:t>
            </a:r>
          </a:p>
          <a:p>
            <a:pPr algn="ctr"/>
            <a:r>
              <a:rPr lang="en-US" sz="4800" dirty="0" smtClean="0">
                <a:latin typeface="American Typewriter"/>
                <a:cs typeface="American Typewriter"/>
              </a:rPr>
              <a:t>The world asks us the same question</a:t>
            </a:r>
            <a:endParaRPr lang="en-US" sz="48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533363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40190"/>
          </a:xfrm>
          <a:solidFill>
            <a:srgbClr val="FECA0E"/>
          </a:solidFill>
        </p:spPr>
        <p:txBody>
          <a:bodyPr>
            <a:noAutofit/>
          </a:bodyPr>
          <a:lstStyle/>
          <a:p>
            <a:r>
              <a:rPr lang="en-US" sz="4000" dirty="0" smtClean="0"/>
              <a:t>Abraham Lincoln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17134"/>
            <a:ext cx="3008313" cy="3909029"/>
          </a:xfrm>
          <a:solidFill>
            <a:srgbClr val="FECA0E"/>
          </a:solidFill>
        </p:spPr>
        <p:txBody>
          <a:bodyPr>
            <a:noAutofit/>
          </a:bodyPr>
          <a:lstStyle/>
          <a:p>
            <a:r>
              <a:rPr lang="en-US" sz="2800" dirty="0" smtClean="0"/>
              <a:t>I believe the Bible is the best gift God has ever given to man. All the good from the Savior of the world is communicated to us through this Book.</a:t>
            </a:r>
            <a:endParaRPr lang="en-US" sz="2800" dirty="0"/>
          </a:p>
        </p:txBody>
      </p:sp>
      <p:pic>
        <p:nvPicPr>
          <p:cNvPr id="5" name="Content Placeholder 4" descr="5a81cbc2d030729f008b457d-750-56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1" r="17221"/>
          <a:stretch>
            <a:fillRect/>
          </a:stretch>
        </p:blipFill>
        <p:spPr>
          <a:solidFill>
            <a:srgbClr val="FECA0E"/>
          </a:solidFill>
        </p:spPr>
      </p:pic>
    </p:spTree>
    <p:extLst>
      <p:ext uri="{BB962C8B-B14F-4D97-AF65-F5344CB8AC3E}">
        <p14:creationId xmlns:p14="http://schemas.microsoft.com/office/powerpoint/2010/main" val="1612563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ECA0E"/>
          </a:solidFill>
        </p:spPr>
        <p:txBody>
          <a:bodyPr>
            <a:normAutofit/>
          </a:bodyPr>
          <a:lstStyle/>
          <a:p>
            <a:r>
              <a:rPr lang="en-US" sz="4400" dirty="0" smtClean="0"/>
              <a:t>Mark Twain</a:t>
            </a:r>
            <a:endParaRPr lang="en-US" sz="4400" dirty="0"/>
          </a:p>
        </p:txBody>
      </p:sp>
      <p:pic>
        <p:nvPicPr>
          <p:cNvPr id="6" name="Content Placeholder 5" descr="mark twai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40" r="-18840"/>
          <a:stretch>
            <a:fillRect/>
          </a:stretch>
        </p:blipFill>
        <p:spPr>
          <a:xfrm>
            <a:off x="3575050" y="273050"/>
            <a:ext cx="5153199" cy="5900573"/>
          </a:xfrm>
          <a:solidFill>
            <a:srgbClr val="FECA0E"/>
          </a:solidFill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94642"/>
            <a:ext cx="3008313" cy="4615671"/>
          </a:xfrm>
          <a:solidFill>
            <a:srgbClr val="FECA0E"/>
          </a:solidFill>
        </p:spPr>
        <p:txBody>
          <a:bodyPr>
            <a:noAutofit/>
          </a:bodyPr>
          <a:lstStyle/>
          <a:p>
            <a:r>
              <a:rPr lang="en-US" sz="3600" dirty="0" smtClean="0"/>
              <a:t>It </a:t>
            </a:r>
            <a:r>
              <a:rPr lang="en-US" sz="3600" dirty="0" err="1" smtClean="0"/>
              <a:t>ain’t</a:t>
            </a:r>
            <a:r>
              <a:rPr lang="en-US" sz="3600" dirty="0" smtClean="0"/>
              <a:t> the parts of the Bible I can’t understand that bothers me. It’s the parts that I do understand.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85113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3008313" cy="1229501"/>
          </a:xfrm>
          <a:solidFill>
            <a:srgbClr val="FECA0E"/>
          </a:solidFill>
        </p:spPr>
        <p:txBody>
          <a:bodyPr>
            <a:noAutofit/>
          </a:bodyPr>
          <a:lstStyle/>
          <a:p>
            <a:r>
              <a:rPr lang="en-US" sz="3600" dirty="0" smtClean="0"/>
              <a:t>Bible Claims Inspiration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13240"/>
            <a:ext cx="3008313" cy="4817229"/>
          </a:xfrm>
          <a:solidFill>
            <a:srgbClr val="FECA0E"/>
          </a:solidFill>
        </p:spPr>
        <p:txBody>
          <a:bodyPr>
            <a:normAutofit fontScale="92500"/>
          </a:bodyPr>
          <a:lstStyle/>
          <a:p>
            <a:r>
              <a:rPr lang="en-US" sz="3600" dirty="0" smtClean="0"/>
              <a:t>2 Timothy 3:15-17</a:t>
            </a:r>
          </a:p>
          <a:p>
            <a:endParaRPr lang="en-US" sz="3600" dirty="0" smtClean="0"/>
          </a:p>
          <a:p>
            <a:r>
              <a:rPr lang="en-US" sz="3600" dirty="0" smtClean="0"/>
              <a:t>Dead Sea Scrolls</a:t>
            </a:r>
          </a:p>
          <a:p>
            <a:endParaRPr lang="en-US" sz="3600" dirty="0" smtClean="0"/>
          </a:p>
          <a:p>
            <a:r>
              <a:rPr lang="en-US" sz="3600" dirty="0" smtClean="0"/>
              <a:t>OT Confirmed 1500 years before Christ</a:t>
            </a:r>
            <a:endParaRPr lang="en-US" sz="3600" dirty="0"/>
          </a:p>
        </p:txBody>
      </p:sp>
      <p:pic>
        <p:nvPicPr>
          <p:cNvPr id="5" name="Content Placeholder 4" descr="dead sea scroll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8" r="20868"/>
          <a:stretch>
            <a:fillRect/>
          </a:stretch>
        </p:blipFill>
        <p:spPr>
          <a:solidFill>
            <a:srgbClr val="FECA0E"/>
          </a:solidFill>
        </p:spPr>
      </p:pic>
    </p:spTree>
    <p:extLst>
      <p:ext uri="{BB962C8B-B14F-4D97-AF65-F5344CB8AC3E}">
        <p14:creationId xmlns:p14="http://schemas.microsoft.com/office/powerpoint/2010/main" val="1434786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04" y="273049"/>
            <a:ext cx="3324410" cy="1189191"/>
          </a:xfrm>
          <a:solidFill>
            <a:srgbClr val="FECA0E"/>
          </a:solidFill>
        </p:spPr>
        <p:txBody>
          <a:bodyPr>
            <a:noAutofit/>
          </a:bodyPr>
          <a:lstStyle/>
          <a:p>
            <a:r>
              <a:rPr lang="en-US" sz="3600" dirty="0" smtClean="0"/>
              <a:t>Scientific Foreknowledge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1734" y="1793864"/>
            <a:ext cx="3243779" cy="4797072"/>
          </a:xfrm>
          <a:solidFill>
            <a:srgbClr val="FECA0E"/>
          </a:solidFill>
        </p:spPr>
        <p:txBody>
          <a:bodyPr>
            <a:noAutofit/>
          </a:bodyPr>
          <a:lstStyle/>
          <a:p>
            <a:r>
              <a:rPr lang="en-US" sz="3600" dirty="0" smtClean="0"/>
              <a:t>Isaiah 40:22 He sits upon the circle of the Earth</a:t>
            </a:r>
          </a:p>
          <a:p>
            <a:endParaRPr lang="en-US" sz="3600" dirty="0"/>
          </a:p>
          <a:p>
            <a:r>
              <a:rPr lang="en-US" sz="3600" dirty="0" smtClean="0"/>
              <a:t>Job 26:7 God hangs the earth upon nothing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49" y="886854"/>
            <a:ext cx="5292697" cy="4716449"/>
          </a:xfrm>
          <a:solidFill>
            <a:srgbClr val="FECA0E"/>
          </a:solidFill>
        </p:spPr>
      </p:pic>
    </p:spTree>
    <p:extLst>
      <p:ext uri="{BB962C8B-B14F-4D97-AF65-F5344CB8AC3E}">
        <p14:creationId xmlns:p14="http://schemas.microsoft.com/office/powerpoint/2010/main" val="3719046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07" y="0"/>
            <a:ext cx="3183306" cy="1379723"/>
          </a:xfrm>
          <a:solidFill>
            <a:srgbClr val="FECA0E"/>
          </a:solidFill>
        </p:spPr>
        <p:txBody>
          <a:bodyPr>
            <a:noAutofit/>
          </a:bodyPr>
          <a:lstStyle/>
          <a:p>
            <a:r>
              <a:rPr lang="en-US" sz="4400" dirty="0" smtClean="0"/>
              <a:t>Unity of the Bible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208" y="1572150"/>
            <a:ext cx="3183305" cy="5018785"/>
          </a:xfrm>
          <a:solidFill>
            <a:srgbClr val="FECA0E"/>
          </a:solidFill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66 Books</a:t>
            </a:r>
          </a:p>
          <a:p>
            <a:endParaRPr lang="en-US" sz="3200" dirty="0"/>
          </a:p>
          <a:p>
            <a:r>
              <a:rPr lang="en-US" sz="3200" dirty="0" smtClean="0"/>
              <a:t>1600 years</a:t>
            </a:r>
          </a:p>
          <a:p>
            <a:endParaRPr lang="en-US" sz="3200" dirty="0"/>
          </a:p>
          <a:p>
            <a:r>
              <a:rPr lang="en-US" sz="3200" dirty="0" smtClean="0"/>
              <a:t>40 writers</a:t>
            </a:r>
          </a:p>
          <a:p>
            <a:endParaRPr lang="en-US" sz="3200" dirty="0"/>
          </a:p>
          <a:p>
            <a:r>
              <a:rPr lang="en-US" sz="3200" dirty="0" smtClean="0"/>
              <a:t>3 Different Languages</a:t>
            </a:r>
          </a:p>
          <a:p>
            <a:endParaRPr lang="en-US" sz="3200" dirty="0" smtClean="0"/>
          </a:p>
          <a:p>
            <a:r>
              <a:rPr lang="en-US" sz="3200" dirty="0" smtClean="0"/>
              <a:t>Inerrant </a:t>
            </a:r>
            <a:endParaRPr lang="en-US" sz="3200" dirty="0"/>
          </a:p>
          <a:p>
            <a:endParaRPr lang="en-US" sz="2800" dirty="0" smtClean="0"/>
          </a:p>
        </p:txBody>
      </p:sp>
      <p:pic>
        <p:nvPicPr>
          <p:cNvPr id="5" name="Content Placeholder 4" descr="unit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434" b="-26434"/>
          <a:stretch>
            <a:fillRect/>
          </a:stretch>
        </p:blipFill>
        <p:spPr>
          <a:xfrm>
            <a:off x="3575050" y="273050"/>
            <a:ext cx="5294302" cy="6317886"/>
          </a:xfrm>
          <a:solidFill>
            <a:srgbClr val="FECA0E"/>
          </a:solidFill>
        </p:spPr>
      </p:pic>
    </p:spTree>
    <p:extLst>
      <p:ext uri="{BB962C8B-B14F-4D97-AF65-F5344CB8AC3E}">
        <p14:creationId xmlns:p14="http://schemas.microsoft.com/office/powerpoint/2010/main" val="3545538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76" y="273050"/>
            <a:ext cx="3648529" cy="916140"/>
          </a:xfrm>
          <a:solidFill>
            <a:srgbClr val="FECA0E"/>
          </a:solidFill>
        </p:spPr>
        <p:txBody>
          <a:bodyPr>
            <a:normAutofit/>
          </a:bodyPr>
          <a:lstStyle/>
          <a:p>
            <a:r>
              <a:rPr lang="en-US" sz="4000" dirty="0" smtClean="0"/>
              <a:t>Archaeology 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576" y="1435100"/>
            <a:ext cx="3789632" cy="5135680"/>
          </a:xfrm>
          <a:solidFill>
            <a:srgbClr val="FECA0E"/>
          </a:solidFill>
        </p:spPr>
        <p:txBody>
          <a:bodyPr>
            <a:normAutofit fontScale="62500" lnSpcReduction="20000"/>
          </a:bodyPr>
          <a:lstStyle/>
          <a:p>
            <a:r>
              <a:rPr lang="en-US" sz="4800" dirty="0" smtClean="0"/>
              <a:t>Law Code of Hammurabi</a:t>
            </a:r>
          </a:p>
          <a:p>
            <a:endParaRPr lang="en-US" sz="4800" dirty="0" smtClean="0"/>
          </a:p>
          <a:p>
            <a:r>
              <a:rPr lang="en-US" sz="4800" dirty="0" smtClean="0"/>
              <a:t>Gen. 14:1 </a:t>
            </a:r>
            <a:r>
              <a:rPr lang="en-US" sz="4800" dirty="0" err="1" smtClean="0"/>
              <a:t>Amraphel</a:t>
            </a:r>
            <a:endParaRPr lang="en-US" sz="4800" dirty="0" smtClean="0"/>
          </a:p>
          <a:p>
            <a:endParaRPr lang="en-US" sz="4800" dirty="0" smtClean="0"/>
          </a:p>
          <a:p>
            <a:r>
              <a:rPr lang="en-US" sz="4800" dirty="0" smtClean="0"/>
              <a:t>2250 BC</a:t>
            </a:r>
          </a:p>
          <a:p>
            <a:endParaRPr lang="en-US" sz="4800" dirty="0" smtClean="0"/>
          </a:p>
          <a:p>
            <a:r>
              <a:rPr lang="en-US" sz="4800" dirty="0" smtClean="0"/>
              <a:t>Thousands of years before Moses</a:t>
            </a:r>
          </a:p>
          <a:p>
            <a:endParaRPr lang="en-US" sz="4800" dirty="0" smtClean="0"/>
          </a:p>
          <a:p>
            <a:r>
              <a:rPr lang="en-US" sz="4800" dirty="0" smtClean="0"/>
              <a:t>Acts 7:22</a:t>
            </a:r>
            <a:endParaRPr lang="en-US" sz="4800" dirty="0"/>
          </a:p>
        </p:txBody>
      </p:sp>
      <p:pic>
        <p:nvPicPr>
          <p:cNvPr id="5" name="Content Placeholder 4" descr="diorite-stela-with-the-code-of-hammurabi-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7" r="25437"/>
          <a:stretch>
            <a:fillRect/>
          </a:stretch>
        </p:blipFill>
        <p:spPr>
          <a:xfrm>
            <a:off x="4253257" y="273050"/>
            <a:ext cx="4695591" cy="5853113"/>
          </a:xfrm>
          <a:solidFill>
            <a:srgbClr val="FECA0E"/>
          </a:solidFill>
        </p:spPr>
      </p:pic>
    </p:spTree>
    <p:extLst>
      <p:ext uri="{BB962C8B-B14F-4D97-AF65-F5344CB8AC3E}">
        <p14:creationId xmlns:p14="http://schemas.microsoft.com/office/powerpoint/2010/main" val="1628489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211</Words>
  <Application>Microsoft Macintosh PowerPoint</Application>
  <PresentationFormat>On-screen Show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Gospel Meeting Bridgeport WV</vt:lpstr>
      <vt:lpstr>PowerPoint Presentation</vt:lpstr>
      <vt:lpstr>Where Do I Find the Way?</vt:lpstr>
      <vt:lpstr>Abraham Lincoln</vt:lpstr>
      <vt:lpstr>Mark Twain</vt:lpstr>
      <vt:lpstr>Bible Claims Inspiration</vt:lpstr>
      <vt:lpstr>Scientific Foreknowledge</vt:lpstr>
      <vt:lpstr>Unity of the Bible</vt:lpstr>
      <vt:lpstr>Archaeology </vt:lpstr>
      <vt:lpstr>Predictive Prophecy</vt:lpstr>
      <vt:lpstr>Indestructibility </vt:lpstr>
      <vt:lpstr>Changes Lives</vt:lpstr>
    </vt:vector>
  </TitlesOfParts>
  <Company>Amridge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Board</dc:creator>
  <cp:lastModifiedBy>John Board</cp:lastModifiedBy>
  <cp:revision>17</cp:revision>
  <dcterms:created xsi:type="dcterms:W3CDTF">2018-10-05T14:25:53Z</dcterms:created>
  <dcterms:modified xsi:type="dcterms:W3CDTF">2018-10-05T18:10:59Z</dcterms:modified>
</cp:coreProperties>
</file>