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BA0131-06EB-463A-8EAA-25CEAE1E46E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A67834-772A-47C8-B603-6E4B24E1D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534400" cy="1470025"/>
          </a:xfrm>
        </p:spPr>
        <p:txBody>
          <a:bodyPr/>
          <a:lstStyle/>
          <a:p>
            <a:r>
              <a:rPr lang="en-US" dirty="0" smtClean="0"/>
              <a:t>“Behold</a:t>
            </a:r>
            <a:r>
              <a:rPr lang="en-US" dirty="0"/>
              <a:t>, I make all things new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7117180" cy="861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Revelation 21:5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97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pumpkincenter\AppData\Local\Microsoft\Windows\INetCache\IE\MXQHD4VF\Chickasaw_State_Park_Chester_County_TN_0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umpkincenter\AppData\Local\Microsoft\Windows\INetCache\IE\1J2TKLZV\2330136124_e64c525fe2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9" name="Picture 7" descr="C:\Users\pumpkincenter\AppData\Local\Microsoft\Windows\INetCache\IE\1J2TKLZV\01_18_7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6" name="Picture 10" descr="C:\Users\pumpkincenter\AppData\Local\Microsoft\Windows\INetCache\IE\OCUG2ILJ\4477740953_72725243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1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Tire  of the New When…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becomes Old</a:t>
            </a:r>
          </a:p>
          <a:p>
            <a:r>
              <a:rPr lang="en-US" sz="3600" dirty="0" smtClean="0"/>
              <a:t>It becomes Ordinary</a:t>
            </a:r>
          </a:p>
          <a:p>
            <a:r>
              <a:rPr lang="en-US" sz="3600" dirty="0" smtClean="0"/>
              <a:t>It becomes Obsolete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2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God Reminds Us…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Remember the New</a:t>
            </a:r>
          </a:p>
          <a:p>
            <a:pPr lvl="1"/>
            <a:r>
              <a:rPr lang="en-US" sz="3200" dirty="0" smtClean="0"/>
              <a:t>Proverbs 5:18</a:t>
            </a:r>
          </a:p>
          <a:p>
            <a:r>
              <a:rPr lang="en-US" sz="3600" dirty="0" smtClean="0"/>
              <a:t>Repurpose it New</a:t>
            </a:r>
          </a:p>
          <a:p>
            <a:pPr lvl="1"/>
            <a:r>
              <a:rPr lang="en-US" sz="3200" dirty="0" smtClean="0"/>
              <a:t>2 Timothy 2:19-21</a:t>
            </a:r>
            <a:endParaRPr lang="en-US" sz="3200" dirty="0"/>
          </a:p>
          <a:p>
            <a:r>
              <a:rPr lang="en-US" sz="3600" dirty="0" smtClean="0"/>
              <a:t>Revive and Restore</a:t>
            </a:r>
          </a:p>
          <a:p>
            <a:pPr lvl="1"/>
            <a:r>
              <a:rPr lang="en-US" sz="3200" dirty="0" smtClean="0"/>
              <a:t>Isaiah 1:16-18</a:t>
            </a:r>
          </a:p>
        </p:txBody>
      </p:sp>
    </p:spTree>
    <p:extLst>
      <p:ext uri="{BB962C8B-B14F-4D97-AF65-F5344CB8AC3E}">
        <p14:creationId xmlns:p14="http://schemas.microsoft.com/office/powerpoint/2010/main" val="35015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Our Hope is Always New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God’s Mercies</a:t>
            </a:r>
          </a:p>
          <a:p>
            <a:pPr lvl="1"/>
            <a:r>
              <a:rPr lang="en-US" sz="3200" dirty="0" smtClean="0"/>
              <a:t>Lamentations 3:21-24</a:t>
            </a:r>
          </a:p>
          <a:p>
            <a:r>
              <a:rPr lang="en-US" sz="3600" dirty="0" smtClean="0"/>
              <a:t>Our Mind</a:t>
            </a:r>
          </a:p>
          <a:p>
            <a:pPr lvl="1"/>
            <a:r>
              <a:rPr lang="en-US" sz="3200" dirty="0" smtClean="0"/>
              <a:t>1 Peter 1:13; Romans 12:1-2</a:t>
            </a:r>
            <a:endParaRPr lang="en-US" sz="3200" dirty="0"/>
          </a:p>
          <a:p>
            <a:r>
              <a:rPr lang="en-US" sz="3600" dirty="0" smtClean="0"/>
              <a:t>The Eternal Day</a:t>
            </a:r>
          </a:p>
          <a:p>
            <a:pPr lvl="1"/>
            <a:r>
              <a:rPr lang="en-US" sz="3200" dirty="0" smtClean="0"/>
              <a:t>2 Peter 3:8; Revelation 22:5</a:t>
            </a:r>
          </a:p>
        </p:txBody>
      </p:sp>
    </p:spTree>
    <p:extLst>
      <p:ext uri="{BB962C8B-B14F-4D97-AF65-F5344CB8AC3E}">
        <p14:creationId xmlns:p14="http://schemas.microsoft.com/office/powerpoint/2010/main" val="36233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This </a:t>
            </a:r>
            <a:r>
              <a:rPr lang="en-US" sz="4800" dirty="0"/>
              <a:t>is the day the LORD has made; We will rejoice and be glad in it</a:t>
            </a:r>
            <a:r>
              <a:rPr lang="en-US" sz="4800" smtClean="0"/>
              <a:t>. </a:t>
            </a:r>
          </a:p>
          <a:p>
            <a:pPr marL="0" indent="0" algn="ctr">
              <a:buNone/>
            </a:pPr>
            <a:r>
              <a:rPr lang="en-US" sz="4800" smtClean="0"/>
              <a:t>Psalm </a:t>
            </a:r>
            <a:r>
              <a:rPr lang="en-US" sz="4800" dirty="0" smtClean="0"/>
              <a:t>118:24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17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95</TotalTime>
  <Words>93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Spring</vt:lpstr>
      <vt:lpstr>“Behold, I make all things new.”</vt:lpstr>
      <vt:lpstr>PowerPoint Presentation</vt:lpstr>
      <vt:lpstr>PowerPoint Presentation</vt:lpstr>
      <vt:lpstr>PowerPoint Presentation</vt:lpstr>
      <vt:lpstr>PowerPoint Presentation</vt:lpstr>
      <vt:lpstr>We Tire  of the New When…</vt:lpstr>
      <vt:lpstr>God Reminds Us…</vt:lpstr>
      <vt:lpstr>Our Hope is Always New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pumpkincenter</dc:creator>
  <cp:lastModifiedBy>pumpkincenter</cp:lastModifiedBy>
  <cp:revision>5</cp:revision>
  <dcterms:created xsi:type="dcterms:W3CDTF">2019-03-10T20:02:41Z</dcterms:created>
  <dcterms:modified xsi:type="dcterms:W3CDTF">2019-03-10T21:38:11Z</dcterms:modified>
</cp:coreProperties>
</file>