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048B-2471-4528-A0CE-2DCEEE2F3CA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619C-DDA8-40E3-B37F-A6956F49E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048B-2471-4528-A0CE-2DCEEE2F3CA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619C-DDA8-40E3-B37F-A6956F49E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048B-2471-4528-A0CE-2DCEEE2F3CA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619C-DDA8-40E3-B37F-A6956F49E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048B-2471-4528-A0CE-2DCEEE2F3CA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619C-DDA8-40E3-B37F-A6956F49E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048B-2471-4528-A0CE-2DCEEE2F3CA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619C-DDA8-40E3-B37F-A6956F49E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048B-2471-4528-A0CE-2DCEEE2F3CA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619C-DDA8-40E3-B37F-A6956F49E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048B-2471-4528-A0CE-2DCEEE2F3CA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619C-DDA8-40E3-B37F-A6956F49E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048B-2471-4528-A0CE-2DCEEE2F3CA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619C-DDA8-40E3-B37F-A6956F49E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048B-2471-4528-A0CE-2DCEEE2F3CA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619C-DDA8-40E3-B37F-A6956F49E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048B-2471-4528-A0CE-2DCEEE2F3CA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619C-DDA8-40E3-B37F-A6956F49E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048B-2471-4528-A0CE-2DCEEE2F3CA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619C-DDA8-40E3-B37F-A6956F49EEA9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8CA7048B-2471-4528-A0CE-2DCEEE2F3CA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462B619C-DDA8-40E3-B37F-A6956F49EEA9}" type="slidenum">
              <a:rPr lang="en-US" smtClean="0"/>
              <a:t>‹#›</a:t>
            </a:fld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What is the Church?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Called Out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252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What is the Church?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But you are a chosen generation, a royal priesthood, a holy nation, His own special people, that you may proclaim the praises of Him who called you out of darkness into His marvelous light;</a:t>
            </a:r>
            <a:r>
              <a:rPr lang="en-US" sz="3200" dirty="0" smtClean="0"/>
              <a:t> </a:t>
            </a:r>
          </a:p>
          <a:p>
            <a:pPr marL="0" indent="0" algn="ctr">
              <a:buNone/>
            </a:pPr>
            <a:r>
              <a:rPr lang="en-US" sz="3200" dirty="0" smtClean="0"/>
              <a:t>1Peter 2:9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6023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Who is Calling?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John 10:27</a:t>
            </a:r>
          </a:p>
          <a:p>
            <a:r>
              <a:rPr lang="en-US" sz="3200" dirty="0" smtClean="0"/>
              <a:t>Matthew 28:18-20</a:t>
            </a:r>
          </a:p>
          <a:p>
            <a:r>
              <a:rPr lang="en-US" sz="3200" dirty="0" smtClean="0"/>
              <a:t>Acts 2:42</a:t>
            </a:r>
          </a:p>
          <a:p>
            <a:r>
              <a:rPr lang="en-US" sz="3200" dirty="0" smtClean="0"/>
              <a:t>John 17:17-19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72980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From what are we </a:t>
            </a:r>
            <a:r>
              <a:rPr lang="en-US" sz="4000" dirty="0"/>
              <a:t>C</a:t>
            </a:r>
            <a:r>
              <a:rPr lang="en-US" sz="4000" dirty="0" smtClean="0"/>
              <a:t>alled Out?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Hebrews 10:25</a:t>
            </a:r>
          </a:p>
          <a:p>
            <a:r>
              <a:rPr lang="en-US" sz="3200" dirty="0" smtClean="0"/>
              <a:t>James 2:2</a:t>
            </a:r>
          </a:p>
          <a:p>
            <a:r>
              <a:rPr lang="en-US" sz="3200" dirty="0" smtClean="0"/>
              <a:t>1 Peter 2:9</a:t>
            </a:r>
          </a:p>
          <a:p>
            <a:r>
              <a:rPr lang="en-US" sz="3200" dirty="0" smtClean="0"/>
              <a:t>Genesis 1:27; 31</a:t>
            </a:r>
          </a:p>
          <a:p>
            <a:r>
              <a:rPr lang="en-US" sz="3200" dirty="0" smtClean="0"/>
              <a:t>Romans 3:10;23; 6:23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6214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How do we Accept the Call?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John 10:14-16; 26-28</a:t>
            </a:r>
          </a:p>
          <a:p>
            <a:r>
              <a:rPr lang="en-US" sz="3200" dirty="0" smtClean="0"/>
              <a:t>2 Peter 3:9</a:t>
            </a:r>
          </a:p>
          <a:p>
            <a:r>
              <a:rPr lang="en-US" sz="3200" dirty="0" smtClean="0"/>
              <a:t>Jude 1:3</a:t>
            </a:r>
          </a:p>
          <a:p>
            <a:r>
              <a:rPr lang="en-US" sz="3200" dirty="0" smtClean="0"/>
              <a:t>Luke 8</a:t>
            </a:r>
          </a:p>
          <a:p>
            <a:r>
              <a:rPr lang="en-US" sz="3200" dirty="0" smtClean="0"/>
              <a:t>Acts 2:37-39</a:t>
            </a:r>
          </a:p>
          <a:p>
            <a:r>
              <a:rPr lang="en-US" sz="3200" dirty="0" smtClean="0"/>
              <a:t>Acts 22:16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69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is the Church?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But you are a chosen generation, a royal priesthood, a holy nation, His own special people, that you may proclaim the praises of Him who called you out of darkness into His marvelous light;</a:t>
            </a:r>
            <a:r>
              <a:rPr lang="en-US" sz="3200" dirty="0" smtClean="0"/>
              <a:t> </a:t>
            </a:r>
          </a:p>
          <a:p>
            <a:pPr marL="0" indent="0" algn="ctr">
              <a:buNone/>
            </a:pPr>
            <a:r>
              <a:rPr lang="en-US" sz="3200" dirty="0" smtClean="0"/>
              <a:t>1Peter 2:9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65478429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</Template>
  <TotalTime>19</TotalTime>
  <Words>156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Autumn</vt:lpstr>
      <vt:lpstr>What is the Church?</vt:lpstr>
      <vt:lpstr>What is the Church?</vt:lpstr>
      <vt:lpstr>Who is Calling?</vt:lpstr>
      <vt:lpstr>From what are we Called Out?</vt:lpstr>
      <vt:lpstr>How do we Accept the Call?</vt:lpstr>
      <vt:lpstr>What is the Church?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Church?</dc:title>
  <dc:creator>pumpkincenter</dc:creator>
  <cp:lastModifiedBy>pumpkincenter</cp:lastModifiedBy>
  <cp:revision>2</cp:revision>
  <dcterms:created xsi:type="dcterms:W3CDTF">2018-09-23T11:47:30Z</dcterms:created>
  <dcterms:modified xsi:type="dcterms:W3CDTF">2018-09-23T12:07:02Z</dcterms:modified>
</cp:coreProperties>
</file>