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05834-52FE-47CA-B880-AB92A8DA6560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17B8D-E384-4AF9-9267-CFC8AD50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9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D70FC1-5883-42B2-9D78-93461D47B34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D2FB45-2CBB-44CC-856A-8D37B4C57A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599" y="2590800"/>
            <a:ext cx="3713017" cy="1222375"/>
          </a:xfrm>
        </p:spPr>
        <p:txBody>
          <a:bodyPr/>
          <a:lstStyle/>
          <a:p>
            <a:r>
              <a:rPr lang="en-US" dirty="0" smtClean="0"/>
              <a:t>Just a cup of cold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pumpkincenter\AppData\Local\Microsoft\Windows\INetCache\IE\T0QQUJVP\_small_water_drops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5"/>
            <a:ext cx="4952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“For </a:t>
            </a:r>
            <a:r>
              <a:rPr lang="en-US" dirty="0"/>
              <a:t>whoever gives you a cup of water to drink in My name, because you belong to Christ, assuredly, I say to you, he will by no means lose his reward</a:t>
            </a:r>
            <a:r>
              <a:rPr lang="en-US" dirty="0" smtClean="0"/>
              <a:t>.”   Mark 9:41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is what we can do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Least </a:t>
            </a:r>
          </a:p>
          <a:p>
            <a:r>
              <a:rPr lang="en-US" sz="3600" dirty="0" smtClean="0"/>
              <a:t>Less</a:t>
            </a:r>
          </a:p>
          <a:p>
            <a:r>
              <a:rPr lang="en-US" sz="3600" dirty="0" smtClean="0"/>
              <a:t>Lone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2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Least we can Do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Acknowledges Virtue</a:t>
            </a:r>
          </a:p>
          <a:p>
            <a:r>
              <a:rPr lang="en-US" dirty="0" smtClean="0"/>
              <a:t>Recognition of Virtue</a:t>
            </a:r>
          </a:p>
          <a:p>
            <a:r>
              <a:rPr lang="en-US" dirty="0" smtClean="0"/>
              <a:t>John 12:3</a:t>
            </a:r>
          </a:p>
          <a:p>
            <a:r>
              <a:rPr lang="en-US" dirty="0" smtClean="0"/>
              <a:t>Gratitude of Virtue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6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“Lest” we can Do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“Lest we Forget”</a:t>
            </a:r>
          </a:p>
          <a:p>
            <a:r>
              <a:rPr lang="en-US" dirty="0" smtClean="0"/>
              <a:t>Remember the Christian Walk</a:t>
            </a:r>
          </a:p>
          <a:p>
            <a:r>
              <a:rPr lang="en-US" dirty="0" smtClean="0"/>
              <a:t>Matthew 24:40</a:t>
            </a:r>
          </a:p>
          <a:p>
            <a:r>
              <a:rPr lang="en-US" dirty="0" smtClean="0"/>
              <a:t>Daily 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lone thing we can Do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can only do a small thing</a:t>
            </a:r>
          </a:p>
          <a:p>
            <a:r>
              <a:rPr lang="en-US" dirty="0" smtClean="0"/>
              <a:t>Helping the Overwhelmed</a:t>
            </a:r>
          </a:p>
          <a:p>
            <a:r>
              <a:rPr lang="en-US" dirty="0" smtClean="0"/>
              <a:t>Luke 6:38</a:t>
            </a:r>
          </a:p>
          <a:p>
            <a:r>
              <a:rPr lang="en-US" dirty="0" smtClean="0"/>
              <a:t>God will do great things</a:t>
            </a:r>
          </a:p>
        </p:txBody>
      </p:sp>
    </p:spTree>
    <p:extLst>
      <p:ext uri="{BB962C8B-B14F-4D97-AF65-F5344CB8AC3E}">
        <p14:creationId xmlns:p14="http://schemas.microsoft.com/office/powerpoint/2010/main" val="14988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Just a cup of cold water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5486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“For whoever gives you a cup of water to drink in My name, because you belong to Christ, assuredly, I say to you, he will by no means lose his reward.”   Mark 9:41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 descr="C:\Users\pumpkincenter\AppData\Local\Microsoft\Windows\INetCache\IE\4V4KSBB7\acupofcoldwater1-300x300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7667" l="22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516582" cy="451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158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Just a cup of cold water</vt:lpstr>
      <vt:lpstr>PowerPoint Presentation</vt:lpstr>
      <vt:lpstr>It is what we can do</vt:lpstr>
      <vt:lpstr>The Least we can Do</vt:lpstr>
      <vt:lpstr>The “Lest” we can Do</vt:lpstr>
      <vt:lpstr>The lone thing we can Do</vt:lpstr>
      <vt:lpstr>Just a cup of cold water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a cup of cold water</dc:title>
  <dc:creator>pumpkincenter</dc:creator>
  <cp:lastModifiedBy>pumpkincenter</cp:lastModifiedBy>
  <cp:revision>4</cp:revision>
  <cp:lastPrinted>2019-06-16T20:25:04Z</cp:lastPrinted>
  <dcterms:created xsi:type="dcterms:W3CDTF">2019-06-16T19:42:09Z</dcterms:created>
  <dcterms:modified xsi:type="dcterms:W3CDTF">2019-06-16T20:27:22Z</dcterms:modified>
</cp:coreProperties>
</file>