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A3F2D-6B8C-40FC-A21E-884AE46259D1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AF-2F50-47E8-9FB8-5F07089E5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A3F2D-6B8C-40FC-A21E-884AE46259D1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AF-2F50-47E8-9FB8-5F07089E5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A3F2D-6B8C-40FC-A21E-884AE46259D1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AF-2F50-47E8-9FB8-5F07089E5D38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A3F2D-6B8C-40FC-A21E-884AE46259D1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AF-2F50-47E8-9FB8-5F07089E5D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A3F2D-6B8C-40FC-A21E-884AE46259D1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AF-2F50-47E8-9FB8-5F07089E5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A3F2D-6B8C-40FC-A21E-884AE46259D1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AF-2F50-47E8-9FB8-5F07089E5D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A3F2D-6B8C-40FC-A21E-884AE46259D1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AF-2F50-47E8-9FB8-5F07089E5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A3F2D-6B8C-40FC-A21E-884AE46259D1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AF-2F50-47E8-9FB8-5F07089E5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A3F2D-6B8C-40FC-A21E-884AE46259D1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AF-2F50-47E8-9FB8-5F07089E5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A3F2D-6B8C-40FC-A21E-884AE46259D1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AF-2F50-47E8-9FB8-5F07089E5D3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A3F2D-6B8C-40FC-A21E-884AE46259D1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6BAF-2F50-47E8-9FB8-5F07089E5D3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3CA3F2D-6B8C-40FC-A21E-884AE46259D1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81A6BAF-2F50-47E8-9FB8-5F07089E5D3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Reasons to Follow Jesus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13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Scriptures state He was God (John 1:1; 14)</a:t>
            </a:r>
          </a:p>
          <a:p>
            <a:r>
              <a:rPr lang="en-US" sz="2800" dirty="0" smtClean="0"/>
              <a:t>The Scriptures Prophesy He was God (Matthew 1:23)</a:t>
            </a:r>
          </a:p>
          <a:p>
            <a:r>
              <a:rPr lang="en-US" sz="2800" dirty="0" smtClean="0"/>
              <a:t>Doctrine is based on this fact (Hebrews 4:15; Colossians 2:9)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was God</a:t>
            </a:r>
            <a:endParaRPr lang="en-US" dirty="0"/>
          </a:p>
        </p:txBody>
      </p:sp>
      <p:pic>
        <p:nvPicPr>
          <p:cNvPr id="1026" name="Picture 2" descr="C:\Users\pumpkincenter\AppData\Local\Microsoft\Windows\INetCache\IE\OCUG2ILJ\Footsteps_icon.svg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876800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37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This was Evident (John 6:68)</a:t>
            </a:r>
          </a:p>
          <a:p>
            <a:r>
              <a:rPr lang="en-US" sz="2800" dirty="0" smtClean="0"/>
              <a:t>This was Christ’s Purpose (2 Corinthians 5:18-21)</a:t>
            </a:r>
          </a:p>
          <a:p>
            <a:r>
              <a:rPr lang="en-US" sz="2800" dirty="0" smtClean="0"/>
              <a:t>This is Christ’s Promise (John 14:3-4)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Leads to God</a:t>
            </a:r>
            <a:endParaRPr lang="en-US" dirty="0"/>
          </a:p>
        </p:txBody>
      </p:sp>
      <p:pic>
        <p:nvPicPr>
          <p:cNvPr id="1026" name="Picture 2" descr="C:\Users\pumpkincenter\AppData\Local\Microsoft\Windows\INetCache\IE\OCUG2ILJ\Footsteps_icon.svg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876800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82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More (Romans 5:7-8)</a:t>
            </a:r>
          </a:p>
          <a:p>
            <a:r>
              <a:rPr lang="en-US" sz="2800" dirty="0" smtClean="0"/>
              <a:t>First  (John 3:16; 1 Peter 1:20-21; Ephesians 1:4)</a:t>
            </a:r>
          </a:p>
          <a:p>
            <a:r>
              <a:rPr lang="en-US" sz="2800" dirty="0" smtClean="0"/>
              <a:t>Forever   (Hebrews 13:8)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Loves You</a:t>
            </a:r>
            <a:endParaRPr lang="en-US" dirty="0"/>
          </a:p>
        </p:txBody>
      </p:sp>
      <p:pic>
        <p:nvPicPr>
          <p:cNvPr id="1026" name="Picture 2" descr="C:\Users\pumpkincenter\AppData\Local\Microsoft\Windows\INetCache\IE\OCUG2ILJ\Footsteps_icon.svg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876800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89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Death and Satan cannot prevail (Matthew 16:18)</a:t>
            </a:r>
          </a:p>
          <a:p>
            <a:r>
              <a:rPr lang="en-US" sz="2800" dirty="0" smtClean="0"/>
              <a:t>Added </a:t>
            </a:r>
            <a:r>
              <a:rPr lang="en-US" sz="2800" dirty="0"/>
              <a:t>b</a:t>
            </a:r>
            <a:r>
              <a:rPr lang="en-US" sz="2800" dirty="0" smtClean="0"/>
              <a:t>y Christ  (Acts 2:47)</a:t>
            </a:r>
          </a:p>
          <a:p>
            <a:r>
              <a:rPr lang="en-US" sz="2800" dirty="0" smtClean="0"/>
              <a:t>Head and Holder (Ephesians 1:22-23</a:t>
            </a:r>
            <a:r>
              <a:rPr lang="en-US" sz="2800" dirty="0"/>
              <a:t>; </a:t>
            </a:r>
            <a:r>
              <a:rPr lang="en-US" sz="2800" dirty="0" smtClean="0"/>
              <a:t>5:27)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Built the Church</a:t>
            </a:r>
            <a:endParaRPr lang="en-US" dirty="0"/>
          </a:p>
        </p:txBody>
      </p:sp>
      <p:pic>
        <p:nvPicPr>
          <p:cNvPr id="1026" name="Picture 2" descr="C:\Users\pumpkincenter\AppData\Local\Microsoft\Windows\INetCache\IE\OCUG2ILJ\Footsteps_icon.svg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876800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30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was Spoken  (Matthew 28:20)</a:t>
            </a:r>
          </a:p>
          <a:p>
            <a:r>
              <a:rPr lang="en-US" sz="2800" dirty="0" smtClean="0"/>
              <a:t>It was Repeated  (Hebrews 13:5)</a:t>
            </a:r>
          </a:p>
          <a:p>
            <a:r>
              <a:rPr lang="en-US" sz="2800" dirty="0" smtClean="0"/>
              <a:t>It can be Proven  (Hebrews 13:6)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Never Leaves You</a:t>
            </a:r>
            <a:endParaRPr lang="en-US" dirty="0"/>
          </a:p>
        </p:txBody>
      </p:sp>
      <p:pic>
        <p:nvPicPr>
          <p:cNvPr id="1026" name="Picture 2" descr="C:\Users\pumpkincenter\AppData\Local\Microsoft\Windows\INetCache\IE\OCUG2ILJ\Footsteps_icon.svg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876800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00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</a:t>
            </a:r>
            <a:r>
              <a:rPr lang="en-US" smtClean="0"/>
              <a:t>You Follow Jesus?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4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</TotalTime>
  <Words>155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Reasons to Follow Jesus</vt:lpstr>
      <vt:lpstr>Jesus was God</vt:lpstr>
      <vt:lpstr>Jesus Leads to God</vt:lpstr>
      <vt:lpstr>Jesus Loves You</vt:lpstr>
      <vt:lpstr>Jesus Built the Church</vt:lpstr>
      <vt:lpstr>Jesus Never Leaves You</vt:lpstr>
      <vt:lpstr>Will You Follow Jesus?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Reasons to Follow Jesus</dc:title>
  <dc:creator>pumpkincenter</dc:creator>
  <cp:lastModifiedBy>pumpkincenter</cp:lastModifiedBy>
  <cp:revision>3</cp:revision>
  <dcterms:created xsi:type="dcterms:W3CDTF">2019-08-25T20:00:32Z</dcterms:created>
  <dcterms:modified xsi:type="dcterms:W3CDTF">2019-08-25T20:25:08Z</dcterms:modified>
</cp:coreProperties>
</file>