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D61D901-7848-4D93-880B-C35AA2B1DFE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E4F3EDD-6CDE-4CC3-9F67-6781A82EA6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Up Downstairs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Patience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193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7467600" cy="36038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Small Tasks (Matt. 25:21,23)</a:t>
            </a:r>
          </a:p>
          <a:p>
            <a:r>
              <a:rPr lang="en-US" sz="3200" dirty="0" smtClean="0"/>
              <a:t>Big Tasks (Gal. 5:22)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850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5:10-11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7467600" cy="36038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Job Patience (11)</a:t>
            </a:r>
          </a:p>
          <a:p>
            <a:r>
              <a:rPr lang="en-US" sz="3200" dirty="0" smtClean="0"/>
              <a:t>Prophet Patience  (10)</a:t>
            </a:r>
          </a:p>
        </p:txBody>
      </p:sp>
    </p:spTree>
    <p:extLst>
      <p:ext uri="{BB962C8B-B14F-4D97-AF65-F5344CB8AC3E}">
        <p14:creationId xmlns:p14="http://schemas.microsoft.com/office/powerpoint/2010/main" val="257432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an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7467600" cy="36038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11:32-35; 39-40</a:t>
            </a:r>
          </a:p>
          <a:p>
            <a:r>
              <a:rPr lang="en-US" sz="3200" dirty="0" smtClean="0"/>
              <a:t>Philippians 1:22</a:t>
            </a:r>
          </a:p>
          <a:p>
            <a:r>
              <a:rPr lang="en-US" sz="3200" dirty="0" smtClean="0"/>
              <a:t>2 Timothy 4:2</a:t>
            </a:r>
          </a:p>
        </p:txBody>
      </p:sp>
    </p:spTree>
    <p:extLst>
      <p:ext uri="{BB962C8B-B14F-4D97-AF65-F5344CB8AC3E}">
        <p14:creationId xmlns:p14="http://schemas.microsoft.com/office/powerpoint/2010/main" val="398747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Enduring Persecutions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7467600" cy="36038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Hebrews 11:35-38</a:t>
            </a:r>
          </a:p>
          <a:p>
            <a:r>
              <a:rPr lang="en-US" sz="3200" dirty="0" smtClean="0"/>
              <a:t>Matthew 5:10-12; 39-42</a:t>
            </a:r>
          </a:p>
          <a:p>
            <a:r>
              <a:rPr lang="en-US" sz="3200" dirty="0" smtClean="0"/>
              <a:t>2 Peter 3:15</a:t>
            </a:r>
          </a:p>
          <a:p>
            <a:r>
              <a:rPr lang="en-US" sz="3200" dirty="0" smtClean="0"/>
              <a:t>1 Timothy 1:16</a:t>
            </a:r>
          </a:p>
          <a:p>
            <a:r>
              <a:rPr lang="en-US" sz="3200" dirty="0" smtClean="0"/>
              <a:t>1 Peter 3:20, 4:13; 1 Cor. 1:7</a:t>
            </a:r>
          </a:p>
          <a:p>
            <a:r>
              <a:rPr lang="en-US" sz="3200" dirty="0" smtClean="0"/>
              <a:t>Romans 2:4 </a:t>
            </a:r>
          </a:p>
        </p:txBody>
      </p:sp>
    </p:spTree>
    <p:extLst>
      <p:ext uri="{BB962C8B-B14F-4D97-AF65-F5344CB8AC3E}">
        <p14:creationId xmlns:p14="http://schemas.microsoft.com/office/powerpoint/2010/main" val="15508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828800" y="1828800"/>
            <a:ext cx="5722937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The fruit of the Spirit is Patience…against such there is no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59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</TotalTime>
  <Words>84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What’s Up Downstairs</vt:lpstr>
      <vt:lpstr>Defining Patience</vt:lpstr>
      <vt:lpstr>James 5:10-11</vt:lpstr>
      <vt:lpstr>Waiting for an Outcome</vt:lpstr>
      <vt:lpstr>Enduring Persecutions</vt:lpstr>
      <vt:lpstr>The fruit of the Spirit is Patience…against such there is no law.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 Downstairs</dc:title>
  <dc:creator>pumpkincenter</dc:creator>
  <cp:lastModifiedBy>pumpkincenter</cp:lastModifiedBy>
  <cp:revision>3</cp:revision>
  <dcterms:created xsi:type="dcterms:W3CDTF">2019-01-06T13:05:41Z</dcterms:created>
  <dcterms:modified xsi:type="dcterms:W3CDTF">2019-01-06T13:23:11Z</dcterms:modified>
</cp:coreProperties>
</file>