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11-81CF-4726-8933-6DEC1AF7DBC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AE41-C225-41FB-904A-45E6DAEE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1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11-81CF-4726-8933-6DEC1AF7DBC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AE41-C225-41FB-904A-45E6DAEE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8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11-81CF-4726-8933-6DEC1AF7DBC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AE41-C225-41FB-904A-45E6DAEE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5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11-81CF-4726-8933-6DEC1AF7DBC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AE41-C225-41FB-904A-45E6DAEE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11-81CF-4726-8933-6DEC1AF7DBC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AE41-C225-41FB-904A-45E6DAEE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2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11-81CF-4726-8933-6DEC1AF7DBC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AE41-C225-41FB-904A-45E6DAEE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8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11-81CF-4726-8933-6DEC1AF7DBC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AE41-C225-41FB-904A-45E6DAEE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3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11-81CF-4726-8933-6DEC1AF7DBC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AE41-C225-41FB-904A-45E6DAEE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7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11-81CF-4726-8933-6DEC1AF7DBC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AE41-C225-41FB-904A-45E6DAEE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11-81CF-4726-8933-6DEC1AF7DBC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AE41-C225-41FB-904A-45E6DAEE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5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211-81CF-4726-8933-6DEC1AF7DBC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AE41-C225-41FB-904A-45E6DAEE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8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74211-81CF-4726-8933-6DEC1AF7DBC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AE41-C225-41FB-904A-45E6DAEE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umpkincenter\AppData\Local\Microsoft\Windows\INetCache\IE\TJ101IG1\2305701220_0fc3d01183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26" y="1600199"/>
            <a:ext cx="6851073" cy="447460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000" dirty="0" smtClean="0">
                <a:latin typeface="Gabriola" panose="04040605051002020D02" pitchFamily="82" charset="0"/>
              </a:rPr>
              <a:t>Avoiding Misery</a:t>
            </a:r>
            <a:endParaRPr lang="en-US" sz="8000" dirty="0">
              <a:latin typeface="Gabriola" panose="04040605051002020D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48200" y="1600199"/>
            <a:ext cx="4038600" cy="4343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abriola" panose="04040605051002020D02" pitchFamily="82" charset="0"/>
              </a:rPr>
              <a:t>Focus on God</a:t>
            </a:r>
          </a:p>
          <a:p>
            <a:r>
              <a:rPr lang="en-US" sz="4400" dirty="0" smtClean="0">
                <a:latin typeface="Gabriola" panose="04040605051002020D02" pitchFamily="82" charset="0"/>
              </a:rPr>
              <a:t>Do Good Works</a:t>
            </a:r>
          </a:p>
          <a:p>
            <a:r>
              <a:rPr lang="en-US" sz="4400" dirty="0" smtClean="0">
                <a:latin typeface="Gabriola" panose="04040605051002020D02" pitchFamily="82" charset="0"/>
              </a:rPr>
              <a:t>Follow Christ</a:t>
            </a:r>
          </a:p>
          <a:p>
            <a:r>
              <a:rPr lang="en-US" sz="4400" dirty="0" smtClean="0">
                <a:latin typeface="Gabriola" panose="04040605051002020D02" pitchFamily="82" charset="0"/>
              </a:rPr>
              <a:t>Love Others</a:t>
            </a:r>
          </a:p>
          <a:p>
            <a:r>
              <a:rPr lang="en-US" sz="4400" smtClean="0">
                <a:latin typeface="Gabriola" panose="04040605051002020D02" pitchFamily="82" charset="0"/>
              </a:rPr>
              <a:t>Treasure Heaven</a:t>
            </a:r>
            <a:endParaRPr lang="en-US" sz="4400" dirty="0" smtClean="0">
              <a:latin typeface="Gabriola" panose="04040605051002020D02" pitchFamily="82" charset="0"/>
            </a:endParaRPr>
          </a:p>
          <a:p>
            <a:endParaRPr lang="en-US" sz="44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09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Avoiding Misery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pumpkincenter</dc:creator>
  <cp:lastModifiedBy>pumpkincenter</cp:lastModifiedBy>
  <cp:revision>4</cp:revision>
  <dcterms:created xsi:type="dcterms:W3CDTF">2019-07-28T19:46:17Z</dcterms:created>
  <dcterms:modified xsi:type="dcterms:W3CDTF">2019-07-28T20:27:08Z</dcterms:modified>
</cp:coreProperties>
</file>