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0F9BE-D9BD-4AB7-8F8D-4847A1BB3F59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06D38-7E00-46C7-B98F-3635B92A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72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5902F2C-931C-4542-9247-B87A1DB2682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03F2D7A-34E7-4AD2-8FBE-02170DBAFE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Fruit of the Spirit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704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618" y="1676400"/>
            <a:ext cx="807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Romans 3:24 being justified freely by His grace through the redemption that is in Christ Jesus,</a:t>
            </a:r>
          </a:p>
          <a:p>
            <a:r>
              <a:rPr lang="en-US" sz="3200" dirty="0" smtClean="0"/>
              <a:t>6:11 Likewise you also, reckon yourselves to be dead indeed to sin, but alive to God in Christ Jesus our Lord.</a:t>
            </a:r>
          </a:p>
          <a:p>
            <a:r>
              <a:rPr lang="en-US" sz="3200" dirty="0" smtClean="0"/>
              <a:t>6:23 For the wages of sin is death, but the gift of God is eternal life in Christ Jesus our Lord.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62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05341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Rom. 8:1  There is therefore now no condemnation to those who are in Christ Jesus, who do not walk according to the flesh, but according to the Spirit.</a:t>
            </a:r>
          </a:p>
          <a:p>
            <a:r>
              <a:rPr lang="en-US" sz="2800" dirty="0" smtClean="0"/>
              <a:t>2 For the law of the Spirit of life in Christ Jesus has made me free from the law of sin and death.</a:t>
            </a:r>
          </a:p>
          <a:p>
            <a:r>
              <a:rPr lang="en-US" sz="2800" dirty="0" smtClean="0"/>
              <a:t>38 For I am persuaded that neither death nor life, nor angels nor principalities nor powers, nor things present nor things to come,</a:t>
            </a:r>
          </a:p>
          <a:p>
            <a:r>
              <a:rPr lang="en-US" sz="2800" dirty="0" smtClean="0"/>
              <a:t>39 nor height nor depth, nor any other created thing, shall be able to separate us from the love of God which is in Christ Jesus our Lord.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“Loved First” Principle </a:t>
            </a:r>
          </a:p>
          <a:p>
            <a:r>
              <a:rPr lang="en-US" sz="3600" dirty="0" smtClean="0"/>
              <a:t>The “In Christ” Principle </a:t>
            </a:r>
          </a:p>
          <a:p>
            <a:r>
              <a:rPr lang="en-US" sz="3600" dirty="0" smtClean="0"/>
              <a:t>The “Passes Understanding” Principle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i="1" dirty="0"/>
              <a:t>a</a:t>
            </a:r>
            <a:r>
              <a:rPr lang="en-US" i="1" dirty="0" smtClean="0"/>
              <a:t>gape</a:t>
            </a:r>
            <a:r>
              <a:rPr lang="en-US" dirty="0" smtClean="0"/>
              <a:t> Love look </a:t>
            </a:r>
            <a:r>
              <a:rPr lang="en-US" dirty="0"/>
              <a:t>l</a:t>
            </a:r>
            <a:r>
              <a:rPr lang="en-US" dirty="0" smtClean="0"/>
              <a:t>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38200"/>
            <a:ext cx="8534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Eph. 3:14  For this reason I bow my knees to the Father of our Lord Jesus Christ,</a:t>
            </a:r>
          </a:p>
          <a:p>
            <a:r>
              <a:rPr lang="en-US" sz="2800" dirty="0" smtClean="0"/>
              <a:t>15 from whom the whole family in heaven and earth is named,</a:t>
            </a:r>
          </a:p>
          <a:p>
            <a:r>
              <a:rPr lang="en-US" sz="2800" dirty="0" smtClean="0"/>
              <a:t>16 that He would grant you, according to the riches of His glory, to be strengthened with might through His Spirit in the inner man,</a:t>
            </a:r>
          </a:p>
          <a:p>
            <a:r>
              <a:rPr lang="en-US" sz="2800" dirty="0" smtClean="0"/>
              <a:t>17 that Christ may dwell in your hearts through faith; that you, being rooted and grounded in love,</a:t>
            </a:r>
          </a:p>
          <a:p>
            <a:r>
              <a:rPr lang="en-US" sz="2800" dirty="0" smtClean="0"/>
              <a:t>18 may be able to comprehend with all the saints what is the width and length and depth and height--</a:t>
            </a:r>
          </a:p>
          <a:p>
            <a:r>
              <a:rPr lang="en-US" sz="2800" dirty="0" smtClean="0"/>
              <a:t>19 to know the love of Christ which passes knowledge; that you may be filled with all the fullness of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37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“Loved First” Principle </a:t>
            </a:r>
          </a:p>
          <a:p>
            <a:r>
              <a:rPr lang="en-US" sz="3600" dirty="0" smtClean="0"/>
              <a:t>The “In Christ” Principle </a:t>
            </a:r>
          </a:p>
          <a:p>
            <a:r>
              <a:rPr lang="en-US" sz="3600" dirty="0" smtClean="0"/>
              <a:t>The “Passes Understanding” Principle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i="1" dirty="0"/>
              <a:t>a</a:t>
            </a:r>
            <a:r>
              <a:rPr lang="en-US" i="1" dirty="0" smtClean="0"/>
              <a:t>gape</a:t>
            </a:r>
            <a:r>
              <a:rPr lang="en-US" dirty="0" smtClean="0"/>
              <a:t> Love look </a:t>
            </a:r>
            <a:r>
              <a:rPr lang="en-US" dirty="0"/>
              <a:t>l</a:t>
            </a:r>
            <a:r>
              <a:rPr lang="en-US" dirty="0" smtClean="0"/>
              <a:t>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Belief  (Hebrews 2:2-4)</a:t>
            </a:r>
          </a:p>
          <a:p>
            <a:r>
              <a:rPr lang="en-US" sz="3600" dirty="0" smtClean="0"/>
              <a:t>Repentance  (Romans 6:1-2,22-23)</a:t>
            </a:r>
          </a:p>
          <a:p>
            <a:r>
              <a:rPr lang="en-US" sz="3600" dirty="0" smtClean="0"/>
              <a:t>Confession  (Matthew 10:32-33)</a:t>
            </a:r>
          </a:p>
          <a:p>
            <a:r>
              <a:rPr lang="en-US" sz="3600" dirty="0" smtClean="0"/>
              <a:t>Baptism  (Hebrews 10:26)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I Lose Access to God’s Love?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534399" cy="4221163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God gives man full and unconditional access to His love through Christ Jesus.</a:t>
            </a:r>
          </a:p>
          <a:p>
            <a:r>
              <a:rPr lang="en-US" sz="3600" dirty="0" smtClean="0"/>
              <a:t>By </a:t>
            </a:r>
            <a:r>
              <a:rPr lang="en-US" sz="3600" dirty="0"/>
              <a:t>grace through faith we accept the terms and conditions of gaining access to this love.</a:t>
            </a:r>
          </a:p>
          <a:p>
            <a:r>
              <a:rPr lang="en-US" sz="3600" dirty="0" smtClean="0"/>
              <a:t>We </a:t>
            </a:r>
            <a:r>
              <a:rPr lang="en-US" sz="3600" dirty="0"/>
              <a:t>must continue in Christ to stay connected to that love.  </a:t>
            </a:r>
          </a:p>
          <a:p>
            <a:r>
              <a:rPr lang="en-US" sz="3600" dirty="0" smtClean="0"/>
              <a:t>Are </a:t>
            </a:r>
            <a:r>
              <a:rPr lang="en-US" sz="3600" dirty="0"/>
              <a:t>you connected to that love?</a:t>
            </a:r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</a:t>
            </a:r>
            <a:r>
              <a:rPr lang="en-US" i="1" dirty="0" smtClean="0"/>
              <a:t>gape</a:t>
            </a:r>
            <a:r>
              <a:rPr lang="en-US" dirty="0" smtClean="0"/>
              <a:t>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Unconditional Love</a:t>
            </a:r>
          </a:p>
          <a:p>
            <a:r>
              <a:rPr lang="en-US" sz="3600" dirty="0" smtClean="0"/>
              <a:t>Strong’s</a:t>
            </a:r>
            <a:r>
              <a:rPr lang="en-US" sz="3600" dirty="0"/>
              <a:t>:  love, i.e. affection or </a:t>
            </a:r>
            <a:r>
              <a:rPr lang="en-US" sz="3600" dirty="0" smtClean="0"/>
              <a:t>benevolence</a:t>
            </a:r>
          </a:p>
          <a:p>
            <a:r>
              <a:rPr lang="en-US" sz="3600" dirty="0" err="1"/>
              <a:t>Thayers</a:t>
            </a:r>
            <a:r>
              <a:rPr lang="en-US" sz="3600" dirty="0"/>
              <a:t>:  affection, goodwill, love, benevolence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i="1" dirty="0" smtClean="0"/>
              <a:t>agape</a:t>
            </a:r>
            <a:r>
              <a:rPr lang="en-US" dirty="0" smtClean="0"/>
              <a:t>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7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Robinson and House:  love, as that of God or Christ to us, and our love to Him and to our fellow creatures thus inspired</a:t>
            </a: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i="1" dirty="0" smtClean="0"/>
              <a:t>agape</a:t>
            </a:r>
            <a:r>
              <a:rPr lang="en-US" dirty="0" smtClean="0"/>
              <a:t>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BGAD:  the quality of warm regard for and interest in another, esteem, affection, regard, love</a:t>
            </a: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i="1" dirty="0" smtClean="0"/>
              <a:t>agape</a:t>
            </a:r>
            <a:r>
              <a:rPr lang="en-US" dirty="0" smtClean="0"/>
              <a:t>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Gr. Writings use of </a:t>
            </a:r>
            <a:r>
              <a:rPr lang="en-US" sz="3600" i="1" dirty="0" smtClean="0"/>
              <a:t>agape</a:t>
            </a:r>
            <a:r>
              <a:rPr lang="en-US" sz="3600" dirty="0" smtClean="0"/>
              <a:t>:  unlimited </a:t>
            </a:r>
            <a:r>
              <a:rPr lang="en-US" sz="3600" dirty="0"/>
              <a:t>access to an intimate relationship with another, rarely, if ever, including a physical relationship.</a:t>
            </a: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get Unconditional Love?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Gr. Writings use of </a:t>
            </a:r>
            <a:r>
              <a:rPr lang="en-US" sz="3600" i="1" dirty="0" smtClean="0"/>
              <a:t>agape</a:t>
            </a:r>
            <a:r>
              <a:rPr lang="en-US" sz="3600" dirty="0" smtClean="0"/>
              <a:t>:  unlimited </a:t>
            </a:r>
            <a:r>
              <a:rPr lang="en-US" sz="3600" dirty="0"/>
              <a:t>access to an intimate relationship with another, rarely, if ever, including a physical relationship.</a:t>
            </a: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get Unconditional Love?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381999" cy="3450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“Loved First” Principle</a:t>
            </a:r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i="1" dirty="0"/>
              <a:t>a</a:t>
            </a:r>
            <a:r>
              <a:rPr lang="en-US" i="1" dirty="0" smtClean="0"/>
              <a:t>gape</a:t>
            </a:r>
            <a:r>
              <a:rPr lang="en-US" dirty="0" smtClean="0"/>
              <a:t> Love look </a:t>
            </a:r>
            <a:r>
              <a:rPr lang="en-US" dirty="0"/>
              <a:t>l</a:t>
            </a:r>
            <a:r>
              <a:rPr lang="en-US" dirty="0" smtClean="0"/>
              <a:t>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028343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Eph. 2:4 But God, who is rich in mercy, because of His great love with which He loved us,</a:t>
            </a:r>
          </a:p>
          <a:p>
            <a:r>
              <a:rPr lang="en-US" sz="2800" dirty="0" smtClean="0"/>
              <a:t>5 even when we were dead in trespasses, made us alive together with Christ (by grace you have been saved),</a:t>
            </a:r>
          </a:p>
          <a:p>
            <a:r>
              <a:rPr lang="en-US" sz="2800" dirty="0" smtClean="0"/>
              <a:t> 6 and raised us up together, and made us sit together in the heavenly places in Christ Jesus,</a:t>
            </a:r>
          </a:p>
          <a:p>
            <a:r>
              <a:rPr lang="en-US" sz="2800" dirty="0" smtClean="0"/>
              <a:t>7 that in the ages to come He might show the exceeding riches of His grace in His kindness toward us in Christ Jesus.</a:t>
            </a:r>
          </a:p>
          <a:p>
            <a:r>
              <a:rPr lang="en-US" sz="2800" dirty="0" smtClean="0"/>
              <a:t>8 For by grace you have been saved through faith, and that not of yourselves; it is the gift of God,</a:t>
            </a:r>
          </a:p>
          <a:p>
            <a:r>
              <a:rPr lang="en-US" sz="2800" dirty="0" smtClean="0"/>
              <a:t> 9 not of works, lest anyone should boast.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85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“Loved First” Principle </a:t>
            </a:r>
          </a:p>
          <a:p>
            <a:r>
              <a:rPr lang="en-US" sz="3600" dirty="0" smtClean="0"/>
              <a:t>The “In Christ” Principle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i="1" dirty="0"/>
              <a:t>a</a:t>
            </a:r>
            <a:r>
              <a:rPr lang="en-US" i="1" dirty="0" smtClean="0"/>
              <a:t>gape</a:t>
            </a:r>
            <a:r>
              <a:rPr lang="en-US" dirty="0" smtClean="0"/>
              <a:t> Love look </a:t>
            </a:r>
            <a:r>
              <a:rPr lang="en-US" dirty="0"/>
              <a:t>l</a:t>
            </a:r>
            <a:r>
              <a:rPr lang="en-US" dirty="0" smtClean="0"/>
              <a:t>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739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The Fruit of the Spirit</vt:lpstr>
      <vt:lpstr>Defining agape Love</vt:lpstr>
      <vt:lpstr>Defining agape Love</vt:lpstr>
      <vt:lpstr>Defining agape Love</vt:lpstr>
      <vt:lpstr>How do we get Unconditional Love?</vt:lpstr>
      <vt:lpstr>How do we get Unconditional Love?</vt:lpstr>
      <vt:lpstr>What does agape Love look like?</vt:lpstr>
      <vt:lpstr>PowerPoint Presentation</vt:lpstr>
      <vt:lpstr>What does agape Love look like?</vt:lpstr>
      <vt:lpstr>PowerPoint Presentation</vt:lpstr>
      <vt:lpstr>PowerPoint Presentation</vt:lpstr>
      <vt:lpstr>What does agape Love look like?</vt:lpstr>
      <vt:lpstr>PowerPoint Presentation</vt:lpstr>
      <vt:lpstr>What does agape Love look like?</vt:lpstr>
      <vt:lpstr>Can I Lose Access to God’s Love?</vt:lpstr>
      <vt:lpstr>agape Love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Fruit of the Spirit</dc:title>
  <dc:creator>pumpkincenter</dc:creator>
  <cp:lastModifiedBy>pumpkincenter</cp:lastModifiedBy>
  <cp:revision>3</cp:revision>
  <cp:lastPrinted>2019-06-30T13:03:51Z</cp:lastPrinted>
  <dcterms:created xsi:type="dcterms:W3CDTF">2019-06-28T12:52:41Z</dcterms:created>
  <dcterms:modified xsi:type="dcterms:W3CDTF">2019-06-30T13:08:47Z</dcterms:modified>
</cp:coreProperties>
</file>