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C27C-9EED-49BA-A1A9-618398D11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E5C9-D9C6-4474-98A1-017E14149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C:\Users\pumpkincenter\AppData\Local\Microsoft\Windows\INetCache\IE\OCUG2ILJ\externalise-grie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015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344" y="304800"/>
            <a:ext cx="3671455" cy="5821363"/>
          </a:xfrm>
        </p:spPr>
        <p:txBody>
          <a:bodyPr>
            <a:normAutofit/>
          </a:bodyPr>
          <a:lstStyle/>
          <a:p>
            <a:endParaRPr lang="en-US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Everyone thought Job sinned</a:t>
            </a:r>
          </a:p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Job did not sin</a:t>
            </a:r>
          </a:p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Job became distracted while defending himself</a:t>
            </a:r>
            <a:endParaRPr lang="en-US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96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mpkincenter\AppData\Local\Microsoft\Windows\INetCache\IE\8LYIOIZQ\1200px-Iziki_Heterodontosaurus_foss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40"/>
            <a:ext cx="91440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2362200"/>
            <a:ext cx="5867400" cy="2286000"/>
          </a:xfrm>
          <a:prstGeom prst="rect">
            <a:avLst/>
          </a:prstGeom>
          <a:solidFill>
            <a:schemeClr val="accent5">
              <a:lumMod val="40000"/>
              <a:lumOff val="60000"/>
              <a:alpha val="47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What’s Up Downstairs?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Dinosaurs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mpkincenter\AppData\Local\Microsoft\Windows\INetCache\IE\4V4KSBB7\220px-Portrait_of_Robert_Plot_D_D_by_Sylvester_Hard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04800"/>
            <a:ext cx="2794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1677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36332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Giant Humans</a:t>
            </a:r>
            <a:endParaRPr lang="en-US" dirty="0"/>
          </a:p>
        </p:txBody>
      </p:sp>
      <p:pic>
        <p:nvPicPr>
          <p:cNvPr id="3077" name="Picture 5" descr="C:\Users\pumpkincenter\AppData\Local\Microsoft\Windows\INetCache\IE\1J2TKLZV\fff-tdf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59" y="433586"/>
            <a:ext cx="4086481" cy="30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2204" y="667959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7504" y="1121694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 Old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9004" y="173933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Really, Really 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1249" y="2269250"/>
            <a:ext cx="2653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Really, Really, Really Old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3404" y="667959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1830</a:t>
            </a:r>
            <a:endParaRPr lang="en-US" dirty="0"/>
          </a:p>
        </p:txBody>
      </p:sp>
      <p:pic>
        <p:nvPicPr>
          <p:cNvPr id="3078" name="Picture 6" descr="C:\Users\pumpkincenter\AppData\Local\Microsoft\Windows\INetCache\IE\T0QQUJVP\Old_Owen@7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25" y="3405664"/>
            <a:ext cx="2802549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6609" y="3606800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74404" y="6096000"/>
            <a:ext cx="143279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“DINOSAUR”</a:t>
            </a:r>
            <a:endParaRPr lang="en-US" dirty="0"/>
          </a:p>
        </p:txBody>
      </p:sp>
      <p:pic>
        <p:nvPicPr>
          <p:cNvPr id="3079" name="Picture 7" descr="C:\Users\pumpkincenter\AppData\Local\Microsoft\Windows\INetCache\IE\8LYIOIZQ\Charles-Darwin-3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8699" y="3323015"/>
            <a:ext cx="3047765" cy="33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0" y="3606800"/>
            <a:ext cx="789404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1859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399" y="5943600"/>
            <a:ext cx="2043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Theory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mpkincenter\AppData\Local\Microsoft\Windows\INetCache\IE\OCUG2ILJ\220px-Thomas_Henry_Huxley_-_Project_Gutenberg_eText_169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5982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533400"/>
            <a:ext cx="3962400" cy="5592763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Thomas Huxley (1895-1895)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Darwin’s “Bulldog”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Evolution Only Choice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Fused Evolution with Dinosaurs</a:t>
            </a:r>
          </a:p>
          <a:p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74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Dinosaur Boom (1920’s)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“Forgotten” Science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(1930’s &amp; 40’s)</a:t>
            </a:r>
          </a:p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Dinosaur Renaissance (1975)</a:t>
            </a:r>
          </a:p>
        </p:txBody>
      </p:sp>
      <p:pic>
        <p:nvPicPr>
          <p:cNvPr id="6148" name="Picture 4" descr="C:\Users\pumpkincenter\AppData\Local\Microsoft\Windows\INetCache\IE\1J2TKLZV\DiplodocusWyom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977640" cy="54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91" y="2642972"/>
            <a:ext cx="2179182" cy="33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8382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1" y="609601"/>
            <a:ext cx="3035754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273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725667" cy="33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3710841" cy="20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8115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60960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1" y="3571876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1" y="1905000"/>
            <a:ext cx="2640798" cy="19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481263"/>
            <a:ext cx="314246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" y="47347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92" y="4734760"/>
            <a:ext cx="3469823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41" y="1219200"/>
            <a:ext cx="2020153" cy="28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God Replies to Job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Lions and Ravens Job </a:t>
            </a:r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>38:39-41 </a:t>
            </a:r>
            <a:endParaRPr lang="en-US" sz="3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>W</a:t>
            </a:r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ild </a:t>
            </a:r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oat, Donkey and Ox  Job 39:1-12 </a:t>
            </a:r>
          </a:p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Ostrich Job 19:13-18 </a:t>
            </a:r>
          </a:p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War Horse, Eagle and Hawk 39:19-30</a:t>
            </a:r>
            <a:endParaRPr lang="en-US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Behemoth and Leviathan Job 40 </a:t>
            </a:r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41</a:t>
            </a:r>
            <a:endParaRPr lang="en-US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“</a:t>
            </a:r>
            <a:r>
              <a:rPr lang="en-US" sz="5400" dirty="0"/>
              <a:t>I have heard of You by the hearing of the ear, But now my eye sees You</a:t>
            </a:r>
            <a:r>
              <a:rPr lang="en-US" sz="5400" smtClean="0"/>
              <a:t>.”</a:t>
            </a:r>
            <a:r>
              <a:rPr lang="en-US" sz="5400"/>
              <a:t> </a:t>
            </a:r>
            <a:endParaRPr lang="en-US" sz="5400" smtClean="0"/>
          </a:p>
          <a:p>
            <a:pPr marL="0" indent="0" algn="ctr">
              <a:buNone/>
            </a:pPr>
            <a:r>
              <a:rPr lang="en-US" sz="5400" smtClean="0"/>
              <a:t>Job </a:t>
            </a:r>
            <a:r>
              <a:rPr lang="en-US" sz="5400" dirty="0"/>
              <a:t>42:5 </a:t>
            </a:r>
          </a:p>
        </p:txBody>
      </p:sp>
    </p:spTree>
    <p:extLst>
      <p:ext uri="{BB962C8B-B14F-4D97-AF65-F5344CB8AC3E}">
        <p14:creationId xmlns:p14="http://schemas.microsoft.com/office/powerpoint/2010/main" val="3384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135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What’s Up Downstairs?</vt:lpstr>
      <vt:lpstr>PowerPoint Presentation</vt:lpstr>
      <vt:lpstr>PowerPoint Presentation</vt:lpstr>
      <vt:lpstr>PowerPoint Presentation</vt:lpstr>
      <vt:lpstr>PowerPoint Presentation</vt:lpstr>
      <vt:lpstr>God Replies to Job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pumpkincenter</dc:creator>
  <cp:lastModifiedBy>pumpkincenter</cp:lastModifiedBy>
  <cp:revision>12</cp:revision>
  <dcterms:created xsi:type="dcterms:W3CDTF">2019-07-05T16:51:52Z</dcterms:created>
  <dcterms:modified xsi:type="dcterms:W3CDTF">2019-07-07T12:25:49Z</dcterms:modified>
</cp:coreProperties>
</file>