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554A4B-AA2D-4640-90A5-EFE791B4CDB0}" type="datetimeFigureOut">
              <a:rPr lang="en-US" smtClean="0"/>
              <a:t>7/14/2019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9A5A279-DAA9-4F03-9FB6-5A25920D40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72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umpkincenter\AppData\Local\Microsoft\Windows\INetCache\IE\1J2TKLZV\im-listening_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4260273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Processing what you hear</a:t>
            </a:r>
          </a:p>
          <a:p>
            <a:endParaRPr lang="en-US" sz="4000" dirty="0" smtClean="0"/>
          </a:p>
          <a:p>
            <a:r>
              <a:rPr lang="en-US" sz="4000" dirty="0" smtClean="0"/>
              <a:t>Responsible Listening</a:t>
            </a:r>
          </a:p>
          <a:p>
            <a:endParaRPr lang="en-US" sz="4000" dirty="0" smtClean="0"/>
          </a:p>
          <a:p>
            <a:r>
              <a:rPr lang="en-US" sz="4000" dirty="0" smtClean="0"/>
              <a:t>Difficult Task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3863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pumpkincenter\AppData\Local\Microsoft\Windows\INetCache\IE\4V4KSBB7\Anna_Chlopecki_speaking_at_student_panel_at_Wikipedia_in_Higher_Education_Summit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02199"/>
            <a:ext cx="4572000" cy="423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Speak by the Will of God</a:t>
            </a:r>
          </a:p>
          <a:p>
            <a:endParaRPr lang="en-US" sz="4000" dirty="0"/>
          </a:p>
          <a:p>
            <a:r>
              <a:rPr lang="en-US" sz="4000" dirty="0" smtClean="0"/>
              <a:t>Speak Substance</a:t>
            </a:r>
          </a:p>
          <a:p>
            <a:endParaRPr lang="en-US" sz="4000" dirty="0"/>
          </a:p>
          <a:p>
            <a:r>
              <a:rPr lang="en-US" sz="4000" dirty="0" smtClean="0"/>
              <a:t>Speak Safety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519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</a:t>
            </a:r>
            <a:endParaRPr lang="en-US" dirty="0"/>
          </a:p>
        </p:txBody>
      </p:sp>
      <p:pic>
        <p:nvPicPr>
          <p:cNvPr id="3077" name="Picture 5" descr="C:\Users\pumpkincenter\AppData\Local\Microsoft\Windows\INetCache\IE\4V4KSBB7\13903385550_62b8ac45c4_o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675" y="3748301"/>
            <a:ext cx="4686324" cy="312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God</a:t>
            </a:r>
          </a:p>
          <a:p>
            <a:endParaRPr lang="en-US" sz="4000" dirty="0"/>
          </a:p>
          <a:p>
            <a:r>
              <a:rPr lang="en-US" sz="4000" dirty="0" smtClean="0"/>
              <a:t>Brothers and Sisters</a:t>
            </a:r>
          </a:p>
          <a:p>
            <a:endParaRPr lang="en-US" sz="4000" dirty="0"/>
          </a:p>
          <a:p>
            <a:r>
              <a:rPr lang="en-US" sz="4000" dirty="0" smtClean="0"/>
              <a:t>The Lost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7185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4400" y="1905000"/>
            <a:ext cx="7696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"He who has ears to hear, let him hear!</a:t>
            </a:r>
            <a:r>
              <a:rPr lang="en-US" sz="4800" dirty="0" smtClean="0"/>
              <a:t> </a:t>
            </a:r>
          </a:p>
          <a:p>
            <a:pPr algn="ctr"/>
            <a:endParaRPr lang="en-US" sz="4800"/>
          </a:p>
          <a:p>
            <a:pPr algn="ctr"/>
            <a:r>
              <a:rPr lang="en-US" sz="4800" smtClean="0"/>
              <a:t>Matthew </a:t>
            </a:r>
            <a:r>
              <a:rPr lang="en-US" sz="4800" dirty="0" smtClean="0"/>
              <a:t>11:15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975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79</TotalTime>
  <Words>43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Decatur</vt:lpstr>
      <vt:lpstr>Communication</vt:lpstr>
      <vt:lpstr>Listening</vt:lpstr>
      <vt:lpstr>Speaking</vt:lpstr>
      <vt:lpstr>Understanding</vt:lpstr>
      <vt:lpstr>Communication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pumpkincenter</dc:creator>
  <cp:lastModifiedBy>pumpkincenter</cp:lastModifiedBy>
  <cp:revision>4</cp:revision>
  <dcterms:created xsi:type="dcterms:W3CDTF">2019-07-14T11:59:42Z</dcterms:created>
  <dcterms:modified xsi:type="dcterms:W3CDTF">2019-07-14T13:19:17Z</dcterms:modified>
</cp:coreProperties>
</file>