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F9A6-4900-4B50-A1D8-9887B4E48783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EBC-310E-4B95-8F33-4DAE6C7593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F9A6-4900-4B50-A1D8-9887B4E48783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EBC-310E-4B95-8F33-4DAE6C759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F9A6-4900-4B50-A1D8-9887B4E48783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EBC-310E-4B95-8F33-4DAE6C759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F9A6-4900-4B50-A1D8-9887B4E48783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EBC-310E-4B95-8F33-4DAE6C759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F9A6-4900-4B50-A1D8-9887B4E48783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EBC-310E-4B95-8F33-4DAE6C7593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F9A6-4900-4B50-A1D8-9887B4E48783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EBC-310E-4B95-8F33-4DAE6C759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F9A6-4900-4B50-A1D8-9887B4E48783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EBC-310E-4B95-8F33-4DAE6C7593B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F9A6-4900-4B50-A1D8-9887B4E48783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EBC-310E-4B95-8F33-4DAE6C759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F9A6-4900-4B50-A1D8-9887B4E48783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EBC-310E-4B95-8F33-4DAE6C759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F9A6-4900-4B50-A1D8-9887B4E48783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EBC-310E-4B95-8F33-4DAE6C7593B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F9A6-4900-4B50-A1D8-9887B4E48783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EBC-310E-4B95-8F33-4DAE6C759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479F9A6-4900-4B50-A1D8-9887B4E48783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6077EBC-310E-4B95-8F33-4DAE6C7593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Can I Do?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BUILD A TEMPLE</a:t>
            </a:r>
            <a:endParaRPr lang="en-US" sz="3600" dirty="0"/>
          </a:p>
        </p:txBody>
      </p:sp>
      <p:pic>
        <p:nvPicPr>
          <p:cNvPr id="1030" name="Picture 6" descr="C:\Users\pumpkincenter\AppData\Local\Microsoft\Windows\INetCache\IE\OCUG2ILJ\Flickr_-_USCapitol_-_Doric_Colum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4724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umpkincenter\AppData\Local\Microsoft\Windows\INetCache\IE\MXQHD4VF\jf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457200"/>
            <a:ext cx="2438399" cy="305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umpkincenter\AppData\Local\Microsoft\Windows\INetCache\IE\1J2TKLZV\american-flag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15240"/>
            <a:ext cx="2971800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4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Or </a:t>
            </a:r>
            <a:r>
              <a:rPr lang="en-US" sz="3600" dirty="0"/>
              <a:t>do you not know that your body is the temple of the Holy Spirit who is in you, whom you have from God, and you are not your own</a:t>
            </a:r>
            <a:r>
              <a:rPr lang="en-US" sz="3600" dirty="0" smtClean="0"/>
              <a:t>? 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		1 Corinthians 6:19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66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in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848600" cy="3886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God Raised Up Cyrus (2 Chr. 36:22-23)</a:t>
            </a:r>
          </a:p>
          <a:p>
            <a:r>
              <a:rPr lang="en-US" sz="3600" dirty="0" smtClean="0"/>
              <a:t>God Stirred Up Cyrus  (Ezra 1:2-4)</a:t>
            </a:r>
          </a:p>
          <a:p>
            <a:r>
              <a:rPr lang="en-US" sz="3600" dirty="0" smtClean="0"/>
              <a:t>God Guided Cyrus  (Daniel 6:25-27)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207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Minds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Repent (Haggai 1:1-5; 2:1-5)</a:t>
            </a:r>
          </a:p>
          <a:p>
            <a:r>
              <a:rPr lang="en-US" sz="3600" dirty="0" smtClean="0"/>
              <a:t>Return (Zechariah 1:1-6)</a:t>
            </a:r>
          </a:p>
          <a:p>
            <a:r>
              <a:rPr lang="en-US" sz="3600" dirty="0" smtClean="0"/>
              <a:t>Restore (Ezra 5:1-2)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88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Hearts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 Faith (Ezra (4:2-3)</a:t>
            </a:r>
          </a:p>
          <a:p>
            <a:r>
              <a:rPr lang="en-US" sz="3600" dirty="0" smtClean="0"/>
              <a:t>To Christ (Ezra 3:8ff)</a:t>
            </a:r>
          </a:p>
          <a:p>
            <a:r>
              <a:rPr lang="en-US" sz="3600" dirty="0" smtClean="0"/>
              <a:t>To Glorify God (6:15ff)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57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Souls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By Purity (Ezra 9:1-4)</a:t>
            </a:r>
          </a:p>
          <a:p>
            <a:r>
              <a:rPr lang="en-US" sz="3600" dirty="0" smtClean="0"/>
              <a:t>By Encouragement (Ezra 7:27-28)</a:t>
            </a:r>
          </a:p>
          <a:p>
            <a:r>
              <a:rPr lang="en-US" sz="3600" dirty="0" smtClean="0"/>
              <a:t>By Fear (Malachi 2:16)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218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Can 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Or </a:t>
            </a:r>
            <a:r>
              <a:rPr lang="en-US" sz="3600" dirty="0"/>
              <a:t>do you not know that your body is the temple of the Holy Spirit who is in you, whom you have from God, and you are not your own</a:t>
            </a:r>
            <a:r>
              <a:rPr lang="en-US" sz="3600" dirty="0" smtClean="0"/>
              <a:t>? 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		1 Corinthians 6:19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91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114</TotalTime>
  <Words>168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What Can I Do?</vt:lpstr>
      <vt:lpstr>PowerPoint Presentation</vt:lpstr>
      <vt:lpstr>God is in Control</vt:lpstr>
      <vt:lpstr>Lead Minds</vt:lpstr>
      <vt:lpstr>Lead Hearts</vt:lpstr>
      <vt:lpstr>Lead Souls</vt:lpstr>
      <vt:lpstr>What Can I Do?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pumpkincenter</dc:creator>
  <cp:lastModifiedBy>pumpkincenter</cp:lastModifiedBy>
  <cp:revision>6</cp:revision>
  <dcterms:created xsi:type="dcterms:W3CDTF">2019-03-24T11:19:26Z</dcterms:created>
  <dcterms:modified xsi:type="dcterms:W3CDTF">2019-03-24T13:14:19Z</dcterms:modified>
</cp:coreProperties>
</file>