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6B12-42B5-4BE2-B56D-5CBA706E46F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926BF-7689-4661-8903-DFD2046E335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6B12-42B5-4BE2-B56D-5CBA706E46F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26BF-7689-4661-8903-DFD2046E33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6B12-42B5-4BE2-B56D-5CBA706E46F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26BF-7689-4661-8903-DFD2046E33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B96B12-42B5-4BE2-B56D-5CBA706E46F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926BF-7689-4661-8903-DFD2046E335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6B12-42B5-4BE2-B56D-5CBA706E46F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926BF-7689-4661-8903-DFD2046E335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1B96B12-42B5-4BE2-B56D-5CBA706E46F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E5926BF-7689-4661-8903-DFD2046E335B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1B96B12-42B5-4BE2-B56D-5CBA706E46F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E5926BF-7689-4661-8903-DFD2046E335B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6B12-42B5-4BE2-B56D-5CBA706E46F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926BF-7689-4661-8903-DFD2046E335B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6B12-42B5-4BE2-B56D-5CBA706E46F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926BF-7689-4661-8903-DFD2046E335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1B96B12-42B5-4BE2-B56D-5CBA706E46F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E5926BF-7689-4661-8903-DFD2046E335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B96B12-42B5-4BE2-B56D-5CBA706E46F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926BF-7689-4661-8903-DFD2046E335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C1B96B12-42B5-4BE2-B56D-5CBA706E46F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CE5926BF-7689-4661-8903-DFD2046E335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Give us this day our daily bread.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the Lord’s Prayer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749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Grocery List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do you do with your old lists?</a:t>
            </a:r>
          </a:p>
          <a:p>
            <a:r>
              <a:rPr lang="en-US" sz="3600" dirty="0" smtClean="0"/>
              <a:t>Save them?</a:t>
            </a:r>
          </a:p>
          <a:p>
            <a:r>
              <a:rPr lang="en-US" sz="3600" dirty="0" smtClean="0"/>
              <a:t>Turn them into a book?</a:t>
            </a:r>
          </a:p>
          <a:p>
            <a:r>
              <a:rPr lang="en-US" sz="3600" dirty="0" smtClean="0"/>
              <a:t>You never know.</a:t>
            </a:r>
            <a:endParaRPr lang="en-US" sz="3600" dirty="0"/>
          </a:p>
        </p:txBody>
      </p:sp>
      <p:pic>
        <p:nvPicPr>
          <p:cNvPr id="1027" name="Picture 3" descr="C:\Users\pumpkincenter\AppData\Local\Microsoft\Windows\INetCache\IE\MXQHD4VF\2105224119_3732b0909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4191000"/>
            <a:ext cx="3556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54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Century Disciple’s Prayers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Jewish teachers taught prayers consistent with their teachings.</a:t>
            </a:r>
          </a:p>
          <a:p>
            <a:r>
              <a:rPr lang="en-US" sz="3600" dirty="0" smtClean="0"/>
              <a:t>John the Baptist taught such a pray.   	(Luke 11:1)</a:t>
            </a:r>
          </a:p>
          <a:p>
            <a:r>
              <a:rPr lang="en-US" sz="3600" dirty="0" smtClean="0"/>
              <a:t>Jesus also taught such a prayer.</a:t>
            </a:r>
          </a:p>
        </p:txBody>
      </p:sp>
      <p:pic>
        <p:nvPicPr>
          <p:cNvPr id="2052" name="Picture 4" descr="C:\Users\pumpkincenter\AppData\Local\Microsoft\Windows\INetCache\IE\4V4KSBB7\Tallit_prayer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71"/>
          <a:stretch/>
        </p:blipFill>
        <p:spPr bwMode="auto">
          <a:xfrm>
            <a:off x="6603405" y="4343400"/>
            <a:ext cx="2540594" cy="251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00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Bread means Bread!</a:t>
            </a:r>
          </a:p>
          <a:p>
            <a:r>
              <a:rPr lang="en-US" sz="3600" dirty="0" smtClean="0"/>
              <a:t>God is the Creator.</a:t>
            </a:r>
          </a:p>
          <a:p>
            <a:r>
              <a:rPr lang="en-US" sz="3600" dirty="0" smtClean="0"/>
              <a:t>God is the Sustainer.</a:t>
            </a:r>
          </a:p>
          <a:p>
            <a:r>
              <a:rPr lang="en-US" sz="3600" dirty="0" smtClean="0"/>
              <a:t>God Cares.</a:t>
            </a:r>
          </a:p>
        </p:txBody>
      </p:sp>
      <p:pic>
        <p:nvPicPr>
          <p:cNvPr id="3074" name="Picture 2" descr="C:\Users\pumpkincenter\AppData\Local\Microsoft\Windows\INetCache\IE\TJ101IG1\bread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305617"/>
            <a:ext cx="4724400" cy="2552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74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Not found again in NT.</a:t>
            </a:r>
          </a:p>
          <a:p>
            <a:r>
              <a:rPr lang="en-US" sz="3600" dirty="0" smtClean="0"/>
              <a:t>Not found in any Greek document.</a:t>
            </a:r>
          </a:p>
          <a:p>
            <a:r>
              <a:rPr lang="en-US" sz="3600" dirty="0" smtClean="0"/>
              <a:t>Asking vs. Trusting</a:t>
            </a:r>
          </a:p>
          <a:p>
            <a:r>
              <a:rPr lang="en-US" sz="3600" dirty="0" smtClean="0"/>
              <a:t>Asking God to Help with our daily bread.</a:t>
            </a:r>
          </a:p>
        </p:txBody>
      </p:sp>
      <p:pic>
        <p:nvPicPr>
          <p:cNvPr id="4099" name="Picture 3" descr="C:\Users\pumpkincenter\AppData\Local\Microsoft\Windows\INetCache\IE\T0QQUJVP\2634996926_4ab8e32824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0" y="4253345"/>
            <a:ext cx="3454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46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Food for more than one.</a:t>
            </a:r>
          </a:p>
          <a:p>
            <a:r>
              <a:rPr lang="en-US" sz="3600" dirty="0" smtClean="0"/>
              <a:t>The Martha Perspective. 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(Luke 10:38-42)</a:t>
            </a:r>
          </a:p>
          <a:p>
            <a:r>
              <a:rPr lang="en-US" sz="3600" dirty="0" smtClean="0"/>
              <a:t>Ask God to help with the meal.</a:t>
            </a:r>
          </a:p>
        </p:txBody>
      </p:sp>
      <p:pic>
        <p:nvPicPr>
          <p:cNvPr id="5131" name="Picture 11" descr="C:\Users\pumpkincenter\AppData\Local\Microsoft\Windows\INetCache\IE\T0QQUJVP\Buffet-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229100"/>
            <a:ext cx="35052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94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algn="ctr"/>
            <a:endParaRPr lang="en-US" sz="4000" i="1" smtClean="0"/>
          </a:p>
          <a:p>
            <a:pPr algn="ctr"/>
            <a:r>
              <a:rPr lang="en-US" sz="4000" i="1" smtClean="0"/>
              <a:t>Give </a:t>
            </a:r>
            <a:r>
              <a:rPr lang="en-US" sz="4000" i="1" dirty="0" smtClean="0"/>
              <a:t>us this day our daily bread.  </a:t>
            </a:r>
            <a:r>
              <a:rPr lang="en-US" sz="4000" i="1" dirty="0"/>
              <a:t>(Matthew 6:11) </a:t>
            </a:r>
            <a:r>
              <a:rPr lang="en-US" sz="4000" i="1" dirty="0" smtClean="0"/>
              <a:t> </a:t>
            </a:r>
          </a:p>
          <a:p>
            <a:pPr algn="ctr"/>
            <a:endParaRPr lang="en-US" sz="4000" i="1" dirty="0" smtClean="0"/>
          </a:p>
          <a:p>
            <a:pPr algn="ctr"/>
            <a:r>
              <a:rPr lang="en-US" sz="4000" i="1" dirty="0" smtClean="0"/>
              <a:t>Give </a:t>
            </a:r>
            <a:r>
              <a:rPr lang="en-US" sz="4000" i="1" dirty="0"/>
              <a:t>us day by day our daily bread</a:t>
            </a:r>
            <a:r>
              <a:rPr lang="en-US" sz="4000" i="1" dirty="0" smtClean="0"/>
              <a:t>. (Luke 11:3)</a:t>
            </a:r>
            <a:endParaRPr lang="en-US" sz="4000" i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the Lord’s Prayer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68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65</TotalTime>
  <Words>147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Mylar</vt:lpstr>
      <vt:lpstr>The Power of the Lord’s Prayer</vt:lpstr>
      <vt:lpstr>The Grocery List</vt:lpstr>
      <vt:lpstr>First Century Disciple’s Prayers</vt:lpstr>
      <vt:lpstr>Bread</vt:lpstr>
      <vt:lpstr>Daily</vt:lpstr>
      <vt:lpstr>Our</vt:lpstr>
      <vt:lpstr>The Power of the Lord’s Prayer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the Lord’s Prayer</dc:title>
  <dc:creator>pumpkincenter</dc:creator>
  <cp:lastModifiedBy>pumpkincenter</cp:lastModifiedBy>
  <cp:revision>6</cp:revision>
  <dcterms:created xsi:type="dcterms:W3CDTF">2019-09-08T19:09:51Z</dcterms:created>
  <dcterms:modified xsi:type="dcterms:W3CDTF">2019-09-08T20:15:21Z</dcterms:modified>
</cp:coreProperties>
</file>