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764F42E-F562-490D-A029-DEE08B47B502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96E41A3-629F-4580-B0AA-CD95377F58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Hospital for Sinners?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9" name="Picture 5" descr="C:\Users\pumpkincenter\AppData\Local\Microsoft\Windows\INetCache\IE\T0QQUJVP\heart-rate-ekg-ecg-heart-bea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3309937" cy="30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ross 3"/>
          <p:cNvSpPr/>
          <p:nvPr/>
        </p:nvSpPr>
        <p:spPr>
          <a:xfrm>
            <a:off x="1981200" y="842691"/>
            <a:ext cx="1371600" cy="1371600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8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Matthew 9:12-13</a:t>
            </a:r>
          </a:p>
          <a:p>
            <a:r>
              <a:rPr lang="en-US" sz="3600" dirty="0" smtClean="0"/>
              <a:t>Mark 2:17</a:t>
            </a:r>
          </a:p>
          <a:p>
            <a:r>
              <a:rPr lang="en-US" sz="3600" dirty="0" smtClean="0"/>
              <a:t>Luke 5:31-32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815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for a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Luke 9:2</a:t>
            </a:r>
          </a:p>
          <a:p>
            <a:r>
              <a:rPr lang="en-US" sz="3600" dirty="0" smtClean="0"/>
              <a:t>Romans 15:1</a:t>
            </a:r>
          </a:p>
          <a:p>
            <a:r>
              <a:rPr lang="en-US" sz="3600" dirty="0" smtClean="0"/>
              <a:t>Galatians 6:1-2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317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Ephesians 4:11-16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420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Hospitals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Hebrews 12:23</a:t>
            </a:r>
          </a:p>
          <a:p>
            <a:r>
              <a:rPr lang="en-US" sz="3600" dirty="0" smtClean="0"/>
              <a:t>Acts 15:1-2,4</a:t>
            </a:r>
          </a:p>
          <a:p>
            <a:r>
              <a:rPr lang="en-US" sz="3600" dirty="0" smtClean="0"/>
              <a:t>Matthew 25:27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258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 Corinthians </a:t>
            </a:r>
            <a:r>
              <a:rPr lang="en-US" sz="3600" dirty="0"/>
              <a:t>3:2-3; </a:t>
            </a:r>
            <a:r>
              <a:rPr lang="en-US" sz="3600" dirty="0" smtClean="0"/>
              <a:t>Hebrews 5:12-13</a:t>
            </a:r>
            <a:endParaRPr lang="en-US" sz="3600" dirty="0"/>
          </a:p>
          <a:p>
            <a:r>
              <a:rPr lang="en-US" sz="3600" dirty="0" smtClean="0"/>
              <a:t>Proverbs 17:22</a:t>
            </a:r>
            <a:endParaRPr lang="en-US" sz="3600" dirty="0"/>
          </a:p>
          <a:p>
            <a:r>
              <a:rPr lang="en-US" sz="3600" dirty="0" smtClean="0"/>
              <a:t>1 </a:t>
            </a:r>
            <a:r>
              <a:rPr lang="en-US" sz="3600" dirty="0"/>
              <a:t>Peter </a:t>
            </a:r>
            <a:r>
              <a:rPr lang="en-US" sz="3600" dirty="0" smtClean="0"/>
              <a:t>3:8-11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087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Hospital for Sinners</a:t>
            </a:r>
            <a:endParaRPr lang="en-US" sz="6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Are you in need of help?</a:t>
            </a:r>
            <a:endParaRPr lang="en-US" sz="3600" dirty="0"/>
          </a:p>
        </p:txBody>
      </p:sp>
      <p:pic>
        <p:nvPicPr>
          <p:cNvPr id="1029" name="Picture 5" descr="C:\Users\pumpkincenter\AppData\Local\Microsoft\Windows\INetCache\IE\T0QQUJVP\heart-rate-ekg-ecg-heart-bea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3309937" cy="30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ross 3"/>
          <p:cNvSpPr/>
          <p:nvPr/>
        </p:nvSpPr>
        <p:spPr>
          <a:xfrm>
            <a:off x="1981200" y="842691"/>
            <a:ext cx="1371600" cy="1371600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49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</TotalTime>
  <Words>59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Hospital for Sinners?</vt:lpstr>
      <vt:lpstr>Biblical Basis</vt:lpstr>
      <vt:lpstr>Purpose for a Hospital</vt:lpstr>
      <vt:lpstr>Hospital Workers</vt:lpstr>
      <vt:lpstr>Types of Hospitals</vt:lpstr>
      <vt:lpstr>Elements of Healing</vt:lpstr>
      <vt:lpstr>Hospital for Sinners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pumpkincenter</dc:creator>
  <cp:lastModifiedBy>pumpkincenter</cp:lastModifiedBy>
  <cp:revision>4</cp:revision>
  <dcterms:created xsi:type="dcterms:W3CDTF">2018-09-23T20:26:14Z</dcterms:created>
  <dcterms:modified xsi:type="dcterms:W3CDTF">2018-09-23T21:37:37Z</dcterms:modified>
</cp:coreProperties>
</file>