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ED4184-A558-4A92-ABAD-11DF9692112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1B1544-A2CF-4659-ADA7-0392094421D2}" type="datetimeFigureOut">
              <a:rPr lang="en-US" smtClean="0"/>
              <a:t>9/29/2019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848600" cy="2593975"/>
          </a:xfrm>
        </p:spPr>
        <p:txBody>
          <a:bodyPr/>
          <a:lstStyle/>
          <a:p>
            <a:r>
              <a:rPr lang="en-US" dirty="0" smtClean="0"/>
              <a:t>The Fruit of the Spirit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Against such there is no Law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Flesh vs. Of 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live as humans “in the flesh”</a:t>
            </a:r>
            <a:endParaRPr lang="en-US" sz="3000" dirty="0" smtClean="0"/>
          </a:p>
          <a:p>
            <a:r>
              <a:rPr lang="en-US" sz="3000" dirty="0" smtClean="0"/>
              <a:t>In the Flesh we are made in the Image of God</a:t>
            </a:r>
          </a:p>
          <a:p>
            <a:r>
              <a:rPr lang="en-US" sz="3000" dirty="0" smtClean="0"/>
              <a:t>In the Flesh we have souls</a:t>
            </a:r>
          </a:p>
          <a:p>
            <a:r>
              <a:rPr lang="en-US" sz="3000" dirty="0" smtClean="0"/>
              <a:t>Of the Flesh is to engage and indulge in </a:t>
            </a:r>
            <a:r>
              <a:rPr lang="en-US" sz="3000" dirty="0"/>
              <a:t>S</a:t>
            </a:r>
            <a:r>
              <a:rPr lang="en-US" sz="3000" dirty="0" smtClean="0"/>
              <a:t>in</a:t>
            </a:r>
          </a:p>
          <a:p>
            <a:r>
              <a:rPr lang="en-US" sz="3200" dirty="0" smtClean="0"/>
              <a:t>Freedom of the Flesh is freedom from the Slavery of Sin</a:t>
            </a:r>
          </a:p>
        </p:txBody>
      </p:sp>
    </p:spTree>
    <p:extLst>
      <p:ext uri="{BB962C8B-B14F-4D97-AF65-F5344CB8AC3E}">
        <p14:creationId xmlns:p14="http://schemas.microsoft.com/office/powerpoint/2010/main" val="14103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In the Flesh without being Of the Flesh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Paul gives three prerequisites (Gal. 2:20)</a:t>
            </a:r>
          </a:p>
          <a:p>
            <a:pPr lvl="1"/>
            <a:r>
              <a:rPr lang="en-US" sz="3000" dirty="0" smtClean="0"/>
              <a:t>Baptism (Romans 6:4-6)</a:t>
            </a:r>
          </a:p>
          <a:p>
            <a:pPr lvl="1"/>
            <a:r>
              <a:rPr lang="en-US" sz="3000" dirty="0" smtClean="0"/>
              <a:t>Suffering  (1 Peter 4:1-2)</a:t>
            </a:r>
          </a:p>
          <a:p>
            <a:pPr lvl="1"/>
            <a:r>
              <a:rPr lang="en-US" sz="3000" dirty="0" smtClean="0"/>
              <a:t>Faith (Hebrews 10:38)</a:t>
            </a:r>
          </a:p>
          <a:p>
            <a:r>
              <a:rPr lang="en-US" sz="3000" dirty="0" smtClean="0"/>
              <a:t> Jesus prays we be in the world but free from 	Satan (John 17:15)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8132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Freedom from Law of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do we need this freedom?</a:t>
            </a:r>
          </a:p>
          <a:p>
            <a:r>
              <a:rPr lang="en-US" sz="3200" dirty="0" smtClean="0"/>
              <a:t>Pointed out Sin without Salvation</a:t>
            </a:r>
          </a:p>
          <a:p>
            <a:r>
              <a:rPr lang="en-US" sz="3200" dirty="0" smtClean="0"/>
              <a:t>If the Law of Moses is fulfilled, man has an 	opportunity to have an unbroken 	relationship with God in Christ</a:t>
            </a:r>
          </a:p>
        </p:txBody>
      </p:sp>
    </p:spTree>
    <p:extLst>
      <p:ext uri="{BB962C8B-B14F-4D97-AF65-F5344CB8AC3E}">
        <p14:creationId xmlns:p14="http://schemas.microsoft.com/office/powerpoint/2010/main" val="23061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Three Products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Autonomy (Self-Governance) </a:t>
            </a:r>
          </a:p>
          <a:p>
            <a:r>
              <a:rPr lang="en-US" sz="3200" dirty="0" smtClean="0"/>
              <a:t>Opportunity (Choices)</a:t>
            </a:r>
          </a:p>
          <a:p>
            <a:r>
              <a:rPr lang="en-US" sz="3200" dirty="0" smtClean="0"/>
              <a:t>Safety (Peace)</a:t>
            </a:r>
          </a:p>
        </p:txBody>
      </p:sp>
    </p:spTree>
    <p:extLst>
      <p:ext uri="{BB962C8B-B14F-4D97-AF65-F5344CB8AC3E}">
        <p14:creationId xmlns:p14="http://schemas.microsoft.com/office/powerpoint/2010/main" val="254730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Against Such there is no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Fruit of the Spirit (Gal. 5:22-23; Eph. 5:9)</a:t>
            </a:r>
          </a:p>
          <a:p>
            <a:r>
              <a:rPr lang="en-US" sz="3200" dirty="0" smtClean="0"/>
              <a:t>Free from Slavery</a:t>
            </a:r>
          </a:p>
          <a:p>
            <a:r>
              <a:rPr lang="en-US" sz="3200" dirty="0" smtClean="0"/>
              <a:t>Free From Oppression</a:t>
            </a:r>
          </a:p>
          <a:p>
            <a:r>
              <a:rPr lang="en-US" sz="3200" dirty="0" smtClean="0"/>
              <a:t>Free from Micro-Management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A way to live without Laws</a:t>
            </a:r>
          </a:p>
        </p:txBody>
      </p:sp>
    </p:spTree>
    <p:extLst>
      <p:ext uri="{BB962C8B-B14F-4D97-AF65-F5344CB8AC3E}">
        <p14:creationId xmlns:p14="http://schemas.microsoft.com/office/powerpoint/2010/main" val="343059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What Freedom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Service, Love, and Respect</a:t>
            </a:r>
          </a:p>
          <a:p>
            <a:r>
              <a:rPr lang="en-US" sz="3200" dirty="0" smtClean="0"/>
              <a:t>Bearing of Other’s Burdens</a:t>
            </a:r>
          </a:p>
          <a:p>
            <a:r>
              <a:rPr lang="en-US" sz="3200" dirty="0" smtClean="0"/>
              <a:t>Peace and Mercy</a:t>
            </a:r>
          </a:p>
          <a:p>
            <a:r>
              <a:rPr lang="en-US" sz="3200" dirty="0" smtClean="0"/>
              <a:t>Do you want that world?</a:t>
            </a:r>
          </a:p>
          <a:p>
            <a:r>
              <a:rPr lang="en-US" sz="3200" dirty="0" smtClean="0"/>
              <a:t>Accept the Freedom </a:t>
            </a:r>
            <a:r>
              <a:rPr lang="en-US" sz="3200" smtClean="0"/>
              <a:t>of Christ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054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217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The Fruit of the Spirit</vt:lpstr>
      <vt:lpstr>In the Flesh vs. Of the Flesh</vt:lpstr>
      <vt:lpstr>In the Flesh without being Of the Flesh</vt:lpstr>
      <vt:lpstr>Freedom from Law of Moses</vt:lpstr>
      <vt:lpstr>Three Products of Freedom</vt:lpstr>
      <vt:lpstr>Against Such there is no Law</vt:lpstr>
      <vt:lpstr>What Freedom Looks Like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Fruit of the Spirit</dc:title>
  <dc:creator>pumpkincenter</dc:creator>
  <cp:lastModifiedBy>pumpkincenter</cp:lastModifiedBy>
  <cp:revision>4</cp:revision>
  <dcterms:created xsi:type="dcterms:W3CDTF">2019-09-29T12:21:02Z</dcterms:created>
  <dcterms:modified xsi:type="dcterms:W3CDTF">2019-09-29T12:53:07Z</dcterms:modified>
</cp:coreProperties>
</file>