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48E174-3CD6-47E0-B6A6-E30CD6B29E1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98B209-129C-429B-89EB-69BB170B3D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mpkincenter\AppData\Local\Microsoft\Windows\INetCache\IE\1J2TKLZV\policeTape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3260361"/>
            <a:ext cx="9144000" cy="359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Overcoming Distractions during </a:t>
            </a:r>
            <a:r>
              <a:rPr lang="en-US" dirty="0" err="1" smtClean="0"/>
              <a:t>Devistations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Shock and Sorrow</a:t>
            </a:r>
          </a:p>
          <a:p>
            <a:r>
              <a:rPr lang="en-US" sz="3200" dirty="0" smtClean="0"/>
              <a:t>Reflection and Connection</a:t>
            </a:r>
          </a:p>
          <a:p>
            <a:r>
              <a:rPr lang="en-US" sz="3200" dirty="0" smtClean="0"/>
              <a:t>Mobilization or Placing Blame</a:t>
            </a:r>
          </a:p>
          <a:p>
            <a:r>
              <a:rPr lang="en-US" sz="3200" dirty="0" smtClean="0"/>
              <a:t>Defensiveness</a:t>
            </a:r>
          </a:p>
          <a:p>
            <a:r>
              <a:rPr lang="en-US" sz="3200" dirty="0" smtClean="0"/>
              <a:t>Distract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93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Betrayer of Jesus</a:t>
            </a:r>
          </a:p>
          <a:p>
            <a:pPr lvl="1"/>
            <a:r>
              <a:rPr lang="en-US" sz="3000" dirty="0" smtClean="0"/>
              <a:t>Matthew 26:21-25</a:t>
            </a:r>
          </a:p>
          <a:p>
            <a:pPr lvl="1"/>
            <a:r>
              <a:rPr lang="en-US" sz="3000" dirty="0" smtClean="0"/>
              <a:t>Mark 14:18-21</a:t>
            </a:r>
          </a:p>
          <a:p>
            <a:pPr lvl="1"/>
            <a:r>
              <a:rPr lang="en-US" sz="3000" dirty="0" smtClean="0"/>
              <a:t>Luke 22:21-24</a:t>
            </a:r>
          </a:p>
          <a:p>
            <a:pPr lvl="1"/>
            <a:r>
              <a:rPr lang="en-US" sz="3000" dirty="0" smtClean="0"/>
              <a:t>John 13:21-30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9155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Reflection and Connection</a:t>
            </a:r>
          </a:p>
          <a:p>
            <a:pPr lvl="1"/>
            <a:r>
              <a:rPr lang="fi-FI" dirty="0"/>
              <a:t>1 </a:t>
            </a:r>
            <a:r>
              <a:rPr lang="fi-FI" dirty="0" smtClean="0"/>
              <a:t>Corinthians 11:23-26</a:t>
            </a:r>
            <a:r>
              <a:rPr lang="fi-FI" dirty="0"/>
              <a:t>; Romans 3:23; </a:t>
            </a:r>
            <a:r>
              <a:rPr lang="fi-FI" dirty="0" smtClean="0"/>
              <a:t>1John </a:t>
            </a:r>
            <a:r>
              <a:rPr lang="fi-FI" dirty="0"/>
              <a:t>2:2 </a:t>
            </a:r>
            <a:endParaRPr lang="en-US" dirty="0" smtClean="0"/>
          </a:p>
          <a:p>
            <a:r>
              <a:rPr lang="en-US" sz="3200" dirty="0" smtClean="0"/>
              <a:t>Mobilization</a:t>
            </a:r>
          </a:p>
          <a:p>
            <a:pPr lvl="1"/>
            <a:r>
              <a:rPr lang="en-US" dirty="0" smtClean="0"/>
              <a:t>Matthew </a:t>
            </a:r>
            <a:r>
              <a:rPr lang="en-US" dirty="0"/>
              <a:t>7:12 </a:t>
            </a:r>
            <a:endParaRPr lang="en-US" dirty="0" smtClean="0"/>
          </a:p>
          <a:p>
            <a:r>
              <a:rPr lang="en-US" sz="3200" dirty="0" smtClean="0"/>
              <a:t>Prayer</a:t>
            </a:r>
          </a:p>
          <a:p>
            <a:pPr lvl="1"/>
            <a:r>
              <a:rPr lang="en-US" dirty="0" smtClean="0"/>
              <a:t>James 5:16</a:t>
            </a:r>
          </a:p>
          <a:p>
            <a:r>
              <a:rPr lang="en-US" sz="3200" dirty="0" smtClean="0"/>
              <a:t>Proclaiming the Gospel</a:t>
            </a:r>
          </a:p>
          <a:p>
            <a:pPr lvl="1"/>
            <a:r>
              <a:rPr lang="en-US" dirty="0" smtClean="0"/>
              <a:t>Luke 4:18-19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</TotalTime>
  <Words>56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Overcoming Distractions during Devistations</vt:lpstr>
      <vt:lpstr>Typical Responses</vt:lpstr>
      <vt:lpstr>Biblical Example</vt:lpstr>
      <vt:lpstr>Christian’s Response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pumpkincenter</dc:creator>
  <cp:lastModifiedBy>pumpkincenter</cp:lastModifiedBy>
  <cp:revision>3</cp:revision>
  <dcterms:created xsi:type="dcterms:W3CDTF">2019-08-11T11:16:55Z</dcterms:created>
  <dcterms:modified xsi:type="dcterms:W3CDTF">2019-08-11T13:34:27Z</dcterms:modified>
</cp:coreProperties>
</file>