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74B7E17-E6E3-4B93-90FE-79980214924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DE9E09A-70FD-432A-B41C-5A0D0BC286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5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Path of Peace</a:t>
            </a:r>
          </a:p>
          <a:p>
            <a:r>
              <a:rPr lang="en-US" sz="3600" dirty="0" smtClean="0"/>
              <a:t>The Purpose of Peace</a:t>
            </a:r>
          </a:p>
          <a:p>
            <a:r>
              <a:rPr lang="en-US" sz="3600" dirty="0" smtClean="0"/>
              <a:t>The Promise of Peace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446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</TotalTime>
  <Words>14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Pushpin</vt:lpstr>
      <vt:lpstr>Peace</vt:lpstr>
      <vt:lpstr>Peace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</dc:title>
  <dc:creator>pumpkincenter</dc:creator>
  <cp:lastModifiedBy>pumpkincenter</cp:lastModifiedBy>
  <cp:revision>2</cp:revision>
  <dcterms:created xsi:type="dcterms:W3CDTF">2018-09-09T21:33:06Z</dcterms:created>
  <dcterms:modified xsi:type="dcterms:W3CDTF">2018-09-09T21:49:50Z</dcterms:modified>
</cp:coreProperties>
</file>