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D77060D-D926-41DB-8163-BAE903C7F32B}"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A40063E6-852D-406B-9F13-A9FE070F8685}"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7060D-D926-41DB-8163-BAE903C7F32B}"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3E6-852D-406B-9F13-A9FE070F86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77060D-D926-41DB-8163-BAE903C7F32B}"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3E6-852D-406B-9F13-A9FE070F86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D77060D-D926-41DB-8163-BAE903C7F32B}"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3E6-852D-406B-9F13-A9FE070F8685}"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D77060D-D926-41DB-8163-BAE903C7F32B}"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3E6-852D-406B-9F13-A9FE070F8685}"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D77060D-D926-41DB-8163-BAE903C7F32B}"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3E6-852D-406B-9F13-A9FE070F8685}"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D77060D-D926-41DB-8163-BAE903C7F32B}" type="datetimeFigureOut">
              <a:rPr lang="en-US" smtClean="0"/>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063E6-852D-406B-9F13-A9FE070F8685}"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D77060D-D926-41DB-8163-BAE903C7F32B}" type="datetimeFigureOut">
              <a:rPr lang="en-US" smtClean="0"/>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063E6-852D-406B-9F13-A9FE070F8685}"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7060D-D926-41DB-8163-BAE903C7F32B}" type="datetimeFigureOut">
              <a:rPr lang="en-US" smtClean="0"/>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063E6-852D-406B-9F13-A9FE070F86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D77060D-D926-41DB-8163-BAE903C7F32B}"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3E6-852D-406B-9F13-A9FE070F8685}"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D77060D-D926-41DB-8163-BAE903C7F32B}"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3E6-852D-406B-9F13-A9FE070F8685}"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D77060D-D926-41DB-8163-BAE903C7F32B}" type="datetimeFigureOut">
              <a:rPr lang="en-US" smtClean="0"/>
              <a:t>4/7/2019</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A40063E6-852D-406B-9F13-A9FE070F86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dirty="0" smtClean="0"/>
              <a:t>Faithfulness</a:t>
            </a:r>
            <a:endParaRPr lang="en-US" sz="4000" dirty="0"/>
          </a:p>
        </p:txBody>
      </p:sp>
      <p:sp>
        <p:nvSpPr>
          <p:cNvPr id="2" name="Title 1"/>
          <p:cNvSpPr>
            <a:spLocks noGrp="1"/>
          </p:cNvSpPr>
          <p:nvPr>
            <p:ph type="title"/>
          </p:nvPr>
        </p:nvSpPr>
        <p:spPr/>
        <p:txBody>
          <a:bodyPr/>
          <a:lstStyle/>
          <a:p>
            <a:r>
              <a:rPr lang="en-US" dirty="0" smtClean="0"/>
              <a:t>What’s up</a:t>
            </a:r>
            <a:br>
              <a:rPr lang="en-US" dirty="0" smtClean="0"/>
            </a:br>
            <a:r>
              <a:rPr lang="en-US" dirty="0" smtClean="0"/>
              <a:t>Downstairs?</a:t>
            </a:r>
            <a:endParaRPr lang="en-US" dirty="0"/>
          </a:p>
        </p:txBody>
      </p:sp>
    </p:spTree>
    <p:extLst>
      <p:ext uri="{BB962C8B-B14F-4D97-AF65-F5344CB8AC3E}">
        <p14:creationId xmlns:p14="http://schemas.microsoft.com/office/powerpoint/2010/main" val="298979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 Faith the Same as Religion?</a:t>
            </a:r>
            <a:endParaRPr lang="en-US" sz="4000" dirty="0"/>
          </a:p>
        </p:txBody>
      </p:sp>
      <p:sp>
        <p:nvSpPr>
          <p:cNvPr id="5" name="Content Placeholder 4"/>
          <p:cNvSpPr>
            <a:spLocks noGrp="1"/>
          </p:cNvSpPr>
          <p:nvPr>
            <p:ph sz="quarter" idx="13"/>
          </p:nvPr>
        </p:nvSpPr>
        <p:spPr/>
        <p:txBody>
          <a:bodyPr>
            <a:noAutofit/>
          </a:bodyPr>
          <a:lstStyle/>
          <a:p>
            <a:pPr marL="571500" indent="-571500"/>
            <a:r>
              <a:rPr lang="en-US" sz="3600" dirty="0" smtClean="0"/>
              <a:t>James 1:26-27</a:t>
            </a:r>
          </a:p>
          <a:p>
            <a:pPr marL="571500" indent="-571500"/>
            <a:r>
              <a:rPr lang="en-US" sz="3600" dirty="0" smtClean="0"/>
              <a:t>Galatians 2:20</a:t>
            </a:r>
          </a:p>
          <a:p>
            <a:pPr marL="571500" indent="-571500"/>
            <a:r>
              <a:rPr lang="en-US" sz="3600" dirty="0" smtClean="0"/>
              <a:t>Romans 1:16-17</a:t>
            </a:r>
          </a:p>
          <a:p>
            <a:pPr marL="571500" indent="-571500"/>
            <a:r>
              <a:rPr lang="en-US" sz="3600" dirty="0" smtClean="0"/>
              <a:t>Jude 3</a:t>
            </a:r>
          </a:p>
          <a:p>
            <a:pPr marL="571500" indent="-571500"/>
            <a:endParaRPr lang="en-US" sz="3600" dirty="0" smtClean="0"/>
          </a:p>
        </p:txBody>
      </p:sp>
    </p:spTree>
    <p:extLst>
      <p:ext uri="{BB962C8B-B14F-4D97-AF65-F5344CB8AC3E}">
        <p14:creationId xmlns:p14="http://schemas.microsoft.com/office/powerpoint/2010/main" val="118224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a:t>
            </a:r>
            <a:endParaRPr lang="en-US" sz="4000" dirty="0"/>
          </a:p>
        </p:txBody>
      </p:sp>
      <p:sp>
        <p:nvSpPr>
          <p:cNvPr id="5" name="Content Placeholder 4"/>
          <p:cNvSpPr>
            <a:spLocks noGrp="1"/>
          </p:cNvSpPr>
          <p:nvPr>
            <p:ph sz="quarter" idx="13"/>
          </p:nvPr>
        </p:nvSpPr>
        <p:spPr/>
        <p:txBody>
          <a:bodyPr>
            <a:noAutofit/>
          </a:bodyPr>
          <a:lstStyle/>
          <a:p>
            <a:pPr marL="571500" indent="-571500"/>
            <a:r>
              <a:rPr lang="en-US" sz="3600" dirty="0" smtClean="0"/>
              <a:t>Are you Obedient to God’s Will?</a:t>
            </a:r>
          </a:p>
          <a:p>
            <a:pPr marL="571500" indent="-571500"/>
            <a:r>
              <a:rPr lang="en-US" sz="3600" dirty="0" smtClean="0"/>
              <a:t>Are you Walking in the Light?</a:t>
            </a:r>
          </a:p>
          <a:p>
            <a:pPr marL="571500" indent="-571500"/>
            <a:r>
              <a:rPr lang="en-US" sz="3600" dirty="0" smtClean="0"/>
              <a:t>Do you Live your Faith?</a:t>
            </a:r>
          </a:p>
          <a:p>
            <a:pPr marL="571500" indent="-571500"/>
            <a:endParaRPr lang="en-US" sz="3600" dirty="0"/>
          </a:p>
          <a:p>
            <a:pPr marL="0" indent="0" algn="ctr">
              <a:buNone/>
            </a:pPr>
            <a:r>
              <a:rPr lang="en-US" sz="3600" dirty="0" smtClean="0"/>
              <a:t>“if you have faith as a mustard seed…nothing will be impossible for you”</a:t>
            </a:r>
          </a:p>
          <a:p>
            <a:pPr marL="0" indent="0">
              <a:buNone/>
            </a:pPr>
            <a:r>
              <a:rPr lang="en-US" sz="3600" dirty="0"/>
              <a:t>	</a:t>
            </a:r>
            <a:r>
              <a:rPr lang="en-US" sz="3600" dirty="0" smtClean="0"/>
              <a:t>					Matthew 17:20</a:t>
            </a:r>
          </a:p>
        </p:txBody>
      </p:sp>
    </p:spTree>
    <p:extLst>
      <p:ext uri="{BB962C8B-B14F-4D97-AF65-F5344CB8AC3E}">
        <p14:creationId xmlns:p14="http://schemas.microsoft.com/office/powerpoint/2010/main" val="186029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 Faithfulness and Loyalty the Same?</a:t>
            </a:r>
            <a:endParaRPr lang="en-US" sz="4000" dirty="0"/>
          </a:p>
        </p:txBody>
      </p:sp>
      <p:sp>
        <p:nvSpPr>
          <p:cNvPr id="3" name="Content Placeholder 2"/>
          <p:cNvSpPr>
            <a:spLocks noGrp="1"/>
          </p:cNvSpPr>
          <p:nvPr>
            <p:ph sz="quarter" idx="13"/>
          </p:nvPr>
        </p:nvSpPr>
        <p:spPr/>
        <p:txBody>
          <a:bodyPr>
            <a:normAutofit/>
          </a:bodyPr>
          <a:lstStyle/>
          <a:p>
            <a:r>
              <a:rPr lang="en-US" sz="3600" dirty="0" smtClean="0"/>
              <a:t>Service Animals</a:t>
            </a:r>
          </a:p>
          <a:p>
            <a:r>
              <a:rPr lang="en-US" sz="3600" dirty="0" smtClean="0"/>
              <a:t>Peter</a:t>
            </a:r>
          </a:p>
          <a:p>
            <a:r>
              <a:rPr lang="en-US" sz="3600" dirty="0" smtClean="0"/>
              <a:t>Ruth and Naomi</a:t>
            </a:r>
            <a:endParaRPr lang="en-US" sz="3600" dirty="0"/>
          </a:p>
        </p:txBody>
      </p:sp>
      <p:pic>
        <p:nvPicPr>
          <p:cNvPr id="1027" name="Picture 3" descr="C:\Users\pumpkincenter\AppData\Local\Microsoft\Windows\INetCache\IE\MXQHD4VF\screen-shot-2015-04-22-at-2-55-52-p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667000"/>
            <a:ext cx="448003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6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heel(1)">
                                      <p:cBhvr>
                                        <p:cTn id="1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 Faithfulness and Loyalty the Same?</a:t>
            </a:r>
            <a:endParaRPr lang="en-US" sz="4000" dirty="0"/>
          </a:p>
        </p:txBody>
      </p:sp>
      <p:sp>
        <p:nvSpPr>
          <p:cNvPr id="5" name="Content Placeholder 4"/>
          <p:cNvSpPr>
            <a:spLocks noGrp="1"/>
          </p:cNvSpPr>
          <p:nvPr>
            <p:ph sz="quarter" idx="13"/>
          </p:nvPr>
        </p:nvSpPr>
        <p:spPr/>
        <p:txBody>
          <a:bodyPr>
            <a:noAutofit/>
          </a:bodyPr>
          <a:lstStyle/>
          <a:p>
            <a:pPr marL="0" indent="0">
              <a:buNone/>
            </a:pPr>
            <a:r>
              <a:rPr lang="en-US" sz="2400" dirty="0" smtClean="0"/>
              <a:t>"Entreat </a:t>
            </a:r>
            <a:r>
              <a:rPr lang="en-US" sz="2400" dirty="0"/>
              <a:t>me not to leave you, Or to turn back from following after you; For wherever you go, I will go; And wherever you lodge, I will lodge; Your people shall be my people, And your God, my God</a:t>
            </a:r>
            <a:r>
              <a:rPr lang="en-US" sz="2400" dirty="0" smtClean="0"/>
              <a:t>. </a:t>
            </a:r>
            <a:r>
              <a:rPr lang="en-US" sz="2400" dirty="0"/>
              <a:t>Where you die, I will die, And there will I be buried. The LORD do so to me, and more also, If anything but death parts you and me."</a:t>
            </a:r>
          </a:p>
        </p:txBody>
      </p:sp>
      <p:sp>
        <p:nvSpPr>
          <p:cNvPr id="6" name="Content Placeholder 5"/>
          <p:cNvSpPr>
            <a:spLocks noGrp="1"/>
          </p:cNvSpPr>
          <p:nvPr>
            <p:ph sz="quarter" idx="14"/>
          </p:nvPr>
        </p:nvSpPr>
        <p:spPr/>
        <p:txBody>
          <a:bodyPr>
            <a:normAutofit/>
          </a:bodyPr>
          <a:lstStyle/>
          <a:p>
            <a:pPr marL="0" indent="0">
              <a:buNone/>
            </a:pPr>
            <a:r>
              <a:rPr lang="en-US" sz="3600" dirty="0" smtClean="0"/>
              <a:t>"All </a:t>
            </a:r>
            <a:r>
              <a:rPr lang="en-US" sz="3600" dirty="0"/>
              <a:t>that you say to me I will do."</a:t>
            </a:r>
          </a:p>
        </p:txBody>
      </p:sp>
      <p:sp>
        <p:nvSpPr>
          <p:cNvPr id="4" name="Text Placeholder 3"/>
          <p:cNvSpPr>
            <a:spLocks noGrp="1"/>
          </p:cNvSpPr>
          <p:nvPr>
            <p:ph type="body" sz="half" idx="2"/>
          </p:nvPr>
        </p:nvSpPr>
        <p:spPr/>
        <p:txBody>
          <a:bodyPr>
            <a:noAutofit/>
          </a:bodyPr>
          <a:lstStyle/>
          <a:p>
            <a:r>
              <a:rPr lang="en-US" sz="3600" dirty="0" smtClean="0"/>
              <a:t>Loyalty</a:t>
            </a:r>
            <a:endParaRPr lang="en-US" sz="3600" dirty="0"/>
          </a:p>
        </p:txBody>
      </p:sp>
      <p:sp>
        <p:nvSpPr>
          <p:cNvPr id="7" name="Text Placeholder 6"/>
          <p:cNvSpPr>
            <a:spLocks noGrp="1"/>
          </p:cNvSpPr>
          <p:nvPr>
            <p:ph type="body" sz="half" idx="15"/>
          </p:nvPr>
        </p:nvSpPr>
        <p:spPr/>
        <p:txBody>
          <a:bodyPr>
            <a:noAutofit/>
          </a:bodyPr>
          <a:lstStyle/>
          <a:p>
            <a:r>
              <a:rPr lang="en-US" sz="3600" dirty="0" smtClean="0"/>
              <a:t>Faithfulness</a:t>
            </a:r>
            <a:endParaRPr lang="en-US" sz="3600" dirty="0"/>
          </a:p>
        </p:txBody>
      </p:sp>
    </p:spTree>
    <p:extLst>
      <p:ext uri="{BB962C8B-B14F-4D97-AF65-F5344CB8AC3E}">
        <p14:creationId xmlns:p14="http://schemas.microsoft.com/office/powerpoint/2010/main" val="75000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 If I Sin?</a:t>
            </a:r>
            <a:endParaRPr lang="en-US" sz="4000" dirty="0"/>
          </a:p>
        </p:txBody>
      </p:sp>
      <p:sp>
        <p:nvSpPr>
          <p:cNvPr id="5" name="Content Placeholder 4"/>
          <p:cNvSpPr>
            <a:spLocks noGrp="1"/>
          </p:cNvSpPr>
          <p:nvPr>
            <p:ph sz="quarter" idx="13"/>
          </p:nvPr>
        </p:nvSpPr>
        <p:spPr/>
        <p:txBody>
          <a:bodyPr>
            <a:noAutofit/>
          </a:bodyPr>
          <a:lstStyle/>
          <a:p>
            <a:pPr marL="342900" indent="-342900"/>
            <a:r>
              <a:rPr lang="en-US" sz="3600" dirty="0" smtClean="0"/>
              <a:t>Romans 6:1-2</a:t>
            </a:r>
          </a:p>
          <a:p>
            <a:pPr marL="0" indent="0" algn="ctr">
              <a:buNone/>
            </a:pPr>
            <a:r>
              <a:rPr lang="en-US" sz="3600" dirty="0" smtClean="0"/>
              <a:t>For </a:t>
            </a:r>
            <a:r>
              <a:rPr lang="en-US" sz="3600" dirty="0"/>
              <a:t>He made Him who knew no sin to be sin for us, that we might become the righteousness of God in Him</a:t>
            </a:r>
            <a:r>
              <a:rPr lang="en-US" sz="3600" dirty="0" smtClean="0"/>
              <a:t>.</a:t>
            </a:r>
            <a:r>
              <a:rPr lang="en-US" sz="3600" dirty="0"/>
              <a:t> </a:t>
            </a:r>
            <a:endParaRPr lang="en-US" sz="3600" dirty="0" smtClean="0"/>
          </a:p>
          <a:p>
            <a:pPr marL="0" indent="0">
              <a:buNone/>
            </a:pPr>
            <a:r>
              <a:rPr lang="en-US" sz="3600" dirty="0"/>
              <a:t>	</a:t>
            </a:r>
            <a:r>
              <a:rPr lang="en-US" sz="3600" dirty="0" smtClean="0"/>
              <a:t>			2Corinthians </a:t>
            </a:r>
            <a:r>
              <a:rPr lang="en-US" sz="3600" dirty="0"/>
              <a:t>5:21 </a:t>
            </a:r>
          </a:p>
          <a:p>
            <a:pPr marL="0" indent="0">
              <a:buNone/>
            </a:pPr>
            <a:endParaRPr lang="en-US" sz="3600" dirty="0"/>
          </a:p>
        </p:txBody>
      </p:sp>
    </p:spTree>
    <p:extLst>
      <p:ext uri="{BB962C8B-B14F-4D97-AF65-F5344CB8AC3E}">
        <p14:creationId xmlns:p14="http://schemas.microsoft.com/office/powerpoint/2010/main" val="218338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 If I Sin?</a:t>
            </a:r>
            <a:endParaRPr lang="en-US" sz="4000" dirty="0"/>
          </a:p>
        </p:txBody>
      </p:sp>
      <p:sp>
        <p:nvSpPr>
          <p:cNvPr id="5" name="Content Placeholder 4"/>
          <p:cNvSpPr>
            <a:spLocks noGrp="1"/>
          </p:cNvSpPr>
          <p:nvPr>
            <p:ph sz="quarter" idx="13"/>
          </p:nvPr>
        </p:nvSpPr>
        <p:spPr/>
        <p:txBody>
          <a:bodyPr>
            <a:noAutofit/>
          </a:bodyPr>
          <a:lstStyle/>
          <a:p>
            <a:pPr marL="342900" indent="-342900"/>
            <a:r>
              <a:rPr lang="en-US" sz="3600" dirty="0" smtClean="0"/>
              <a:t>Christians Sin  (1 John 1:8)</a:t>
            </a:r>
          </a:p>
          <a:p>
            <a:pPr marL="342900" indent="-342900"/>
            <a:r>
              <a:rPr lang="en-US" sz="3600" dirty="0" smtClean="0"/>
              <a:t>Christians Do Not Sin  (1 John 3:6)</a:t>
            </a:r>
          </a:p>
          <a:p>
            <a:pPr marL="0" indent="0">
              <a:buNone/>
            </a:pPr>
            <a:endParaRPr lang="en-US" sz="3600" dirty="0" smtClean="0"/>
          </a:p>
        </p:txBody>
      </p:sp>
      <p:pic>
        <p:nvPicPr>
          <p:cNvPr id="2055" name="Picture 7" descr="C:\Users\pumpkincenter\AppData\Local\Microsoft\Windows\INetCache\IE\1J2TKLZV\Question-Gu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3314286"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1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 If I Sin?</a:t>
            </a:r>
            <a:endParaRPr lang="en-US" sz="4000" dirty="0"/>
          </a:p>
        </p:txBody>
      </p:sp>
      <p:sp>
        <p:nvSpPr>
          <p:cNvPr id="5" name="Content Placeholder 4"/>
          <p:cNvSpPr>
            <a:spLocks noGrp="1"/>
          </p:cNvSpPr>
          <p:nvPr>
            <p:ph sz="quarter" idx="13"/>
          </p:nvPr>
        </p:nvSpPr>
        <p:spPr/>
        <p:txBody>
          <a:bodyPr>
            <a:noAutofit/>
          </a:bodyPr>
          <a:lstStyle/>
          <a:p>
            <a:pPr marL="0" indent="0" algn="ctr">
              <a:buNone/>
            </a:pPr>
            <a:endParaRPr lang="en-US" sz="3600" dirty="0" smtClean="0"/>
          </a:p>
          <a:p>
            <a:pPr marL="0" indent="0" algn="ctr">
              <a:buNone/>
            </a:pPr>
            <a:r>
              <a:rPr lang="en-US" sz="3600" dirty="0" smtClean="0"/>
              <a:t>…who </a:t>
            </a:r>
            <a:r>
              <a:rPr lang="en-US" sz="3600" dirty="0"/>
              <a:t>are kept by the power of God through faith for salvation ready to be revealed in the last time</a:t>
            </a:r>
            <a:r>
              <a:rPr lang="en-US" sz="3600" dirty="0" smtClean="0"/>
              <a:t>.</a:t>
            </a:r>
          </a:p>
          <a:p>
            <a:pPr marL="0" indent="0">
              <a:buNone/>
            </a:pPr>
            <a:r>
              <a:rPr lang="en-US" sz="3600" dirty="0" smtClean="0"/>
              <a:t>						1 Peter 3:5</a:t>
            </a:r>
          </a:p>
          <a:p>
            <a:pPr marL="0" indent="0">
              <a:buNone/>
            </a:pPr>
            <a:endParaRPr lang="en-US" sz="3600" dirty="0" smtClean="0"/>
          </a:p>
        </p:txBody>
      </p:sp>
    </p:spTree>
    <p:extLst>
      <p:ext uri="{BB962C8B-B14F-4D97-AF65-F5344CB8AC3E}">
        <p14:creationId xmlns:p14="http://schemas.microsoft.com/office/powerpoint/2010/main" val="285097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 If I Sin?</a:t>
            </a:r>
            <a:endParaRPr lang="en-US" sz="4000" dirty="0"/>
          </a:p>
        </p:txBody>
      </p:sp>
      <p:sp>
        <p:nvSpPr>
          <p:cNvPr id="5" name="Content Placeholder 4"/>
          <p:cNvSpPr>
            <a:spLocks noGrp="1"/>
          </p:cNvSpPr>
          <p:nvPr>
            <p:ph sz="quarter" idx="13"/>
          </p:nvPr>
        </p:nvSpPr>
        <p:spPr/>
        <p:txBody>
          <a:bodyPr>
            <a:noAutofit/>
          </a:bodyPr>
          <a:lstStyle/>
          <a:p>
            <a:pPr marL="0" indent="0" algn="ctr">
              <a:buNone/>
            </a:pPr>
            <a:endParaRPr lang="en-US" sz="3600" dirty="0" smtClean="0"/>
          </a:p>
          <a:p>
            <a:pPr marL="0" indent="0" algn="ctr">
              <a:buNone/>
            </a:pPr>
            <a:r>
              <a:rPr lang="en-US" sz="3600" dirty="0" smtClean="0"/>
              <a:t>We </a:t>
            </a:r>
            <a:r>
              <a:rPr lang="en-US" sz="3600" dirty="0"/>
              <a:t>know that whoever is born of God does not sin; but he who has been born of God keeps himself, and the wicked one does not touch him</a:t>
            </a:r>
            <a:r>
              <a:rPr lang="en-US" sz="3600" dirty="0" smtClean="0"/>
              <a:t>.</a:t>
            </a:r>
          </a:p>
          <a:p>
            <a:pPr marL="0" indent="0">
              <a:buNone/>
            </a:pPr>
            <a:r>
              <a:rPr lang="en-US" sz="3600" dirty="0" smtClean="0"/>
              <a:t>						1 John 5:18</a:t>
            </a:r>
          </a:p>
        </p:txBody>
      </p:sp>
    </p:spTree>
    <p:extLst>
      <p:ext uri="{BB962C8B-B14F-4D97-AF65-F5344CB8AC3E}">
        <p14:creationId xmlns:p14="http://schemas.microsoft.com/office/powerpoint/2010/main" val="255016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 If I Sin?</a:t>
            </a:r>
            <a:endParaRPr lang="en-US" sz="4000" dirty="0"/>
          </a:p>
        </p:txBody>
      </p:sp>
      <p:sp>
        <p:nvSpPr>
          <p:cNvPr id="5" name="Content Placeholder 4"/>
          <p:cNvSpPr>
            <a:spLocks noGrp="1"/>
          </p:cNvSpPr>
          <p:nvPr>
            <p:ph sz="quarter" idx="13"/>
          </p:nvPr>
        </p:nvSpPr>
        <p:spPr/>
        <p:txBody>
          <a:bodyPr>
            <a:noAutofit/>
          </a:bodyPr>
          <a:lstStyle/>
          <a:p>
            <a:pPr marL="0" indent="0" algn="ctr">
              <a:buNone/>
            </a:pPr>
            <a:endParaRPr lang="en-US" sz="3600" dirty="0" smtClean="0"/>
          </a:p>
          <a:p>
            <a:pPr marL="0" indent="0">
              <a:buNone/>
            </a:pPr>
            <a:r>
              <a:rPr lang="en-US" sz="3600" dirty="0"/>
              <a:t>	 </a:t>
            </a:r>
            <a:r>
              <a:rPr lang="en-US" sz="3600" dirty="0" smtClean="0"/>
              <a:t>…that </a:t>
            </a:r>
            <a:r>
              <a:rPr lang="en-US" sz="3600" dirty="0"/>
              <a:t>the genuineness of your faith, being much more precious than gold that perishes, though it is tested by fire, may be found to praise, honor, and glory at the revelation of Jesus </a:t>
            </a:r>
            <a:r>
              <a:rPr lang="en-US" sz="3600" dirty="0" smtClean="0"/>
              <a:t>Christ…				</a:t>
            </a:r>
          </a:p>
          <a:p>
            <a:pPr marL="0" indent="0">
              <a:buNone/>
            </a:pPr>
            <a:r>
              <a:rPr lang="en-US" sz="3600" dirty="0"/>
              <a:t>	</a:t>
            </a:r>
            <a:r>
              <a:rPr lang="en-US" sz="3600" dirty="0" smtClean="0"/>
              <a:t>					1 Peter 1:7</a:t>
            </a:r>
          </a:p>
        </p:txBody>
      </p:sp>
    </p:spTree>
    <p:extLst>
      <p:ext uri="{BB962C8B-B14F-4D97-AF65-F5344CB8AC3E}">
        <p14:creationId xmlns:p14="http://schemas.microsoft.com/office/powerpoint/2010/main" val="301279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Am I Faithful If I Sin?</a:t>
            </a:r>
            <a:endParaRPr lang="en-US" sz="4000" dirty="0"/>
          </a:p>
        </p:txBody>
      </p:sp>
      <p:sp>
        <p:nvSpPr>
          <p:cNvPr id="5" name="Content Placeholder 4"/>
          <p:cNvSpPr>
            <a:spLocks noGrp="1"/>
          </p:cNvSpPr>
          <p:nvPr>
            <p:ph sz="quarter" idx="13"/>
          </p:nvPr>
        </p:nvSpPr>
        <p:spPr/>
        <p:txBody>
          <a:bodyPr>
            <a:noAutofit/>
          </a:bodyPr>
          <a:lstStyle/>
          <a:p>
            <a:pPr marL="571500" indent="-571500"/>
            <a:r>
              <a:rPr lang="en-US" sz="3600" dirty="0" smtClean="0"/>
              <a:t>Walk in the Light (1 John 1:7)</a:t>
            </a:r>
          </a:p>
          <a:p>
            <a:pPr marL="571500" indent="-571500"/>
            <a:r>
              <a:rPr lang="en-US" sz="3600" dirty="0" smtClean="0"/>
              <a:t>Confesses your Sin (1 John 1:9)</a:t>
            </a:r>
          </a:p>
          <a:p>
            <a:pPr marL="571500" indent="-571500"/>
            <a:r>
              <a:rPr lang="en-US" sz="3600" dirty="0" smtClean="0"/>
              <a:t>Remove your Sin (1 John 2:1-2)</a:t>
            </a:r>
          </a:p>
        </p:txBody>
      </p:sp>
      <p:pic>
        <p:nvPicPr>
          <p:cNvPr id="3082" name="Picture 10" descr="C:\Users\pumpkincenter\AppData\Local\Microsoft\Windows\INetCache\IE\OCUG2ILJ\9510-illustration-of-a-couple-enjoying-a-romantic-sea-sunset-p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8999"/>
            <a:ext cx="4379976" cy="328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39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58</TotalTime>
  <Words>338</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Soho</vt:lpstr>
      <vt:lpstr>What’s up Downstairs?</vt:lpstr>
      <vt:lpstr>Is Faithfulness and Loyalty the Same?</vt:lpstr>
      <vt:lpstr>Is Faithfulness and Loyalty the Same?</vt:lpstr>
      <vt:lpstr>Am I Faithful If I Sin?</vt:lpstr>
      <vt:lpstr>Am I Faithful If I Sin?</vt:lpstr>
      <vt:lpstr>Am I Faithful If I Sin?</vt:lpstr>
      <vt:lpstr>Am I Faithful If I Sin?</vt:lpstr>
      <vt:lpstr>Am I Faithful If I Sin?</vt:lpstr>
      <vt:lpstr>Am I Faithful If I Sin?</vt:lpstr>
      <vt:lpstr>Is Faith the Same as Religion?</vt:lpstr>
      <vt:lpstr>Am I Faithful?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up Downstairs?</dc:title>
  <dc:creator>pumpkincenter</dc:creator>
  <cp:lastModifiedBy>pumpkincenter</cp:lastModifiedBy>
  <cp:revision>6</cp:revision>
  <dcterms:created xsi:type="dcterms:W3CDTF">2019-04-07T03:13:57Z</dcterms:created>
  <dcterms:modified xsi:type="dcterms:W3CDTF">2019-04-07T13:30:44Z</dcterms:modified>
</cp:coreProperties>
</file>