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D727CA9-14DD-4722-883B-FB73425EEA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A135EC-D223-4A9A-BA35-2A50C038DC4E}" type="datetimeFigureOut">
              <a:rPr lang="en-US" smtClean="0"/>
              <a:t>8/26/2018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Grace-Filled Church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2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Grace-Filled Church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“For we are God's fellow workers; you are God's field, you are God's building.”</a:t>
            </a:r>
          </a:p>
          <a:p>
            <a:pPr marL="0" indent="0" algn="r">
              <a:buNone/>
            </a:pPr>
            <a:r>
              <a:rPr lang="en-US" sz="4000" dirty="0" smtClean="0"/>
              <a:t>-1 Corinthians 3:9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547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 Corinthians 1:10-12; Ephesians 4:11-12</a:t>
            </a:r>
          </a:p>
          <a:p>
            <a:r>
              <a:rPr lang="en-US" sz="3600" dirty="0" smtClean="0"/>
              <a:t>Acts 20:28</a:t>
            </a:r>
          </a:p>
          <a:p>
            <a:r>
              <a:rPr lang="en-US" sz="3600" dirty="0" smtClean="0"/>
              <a:t>1 Corinthians 15:9; Galatians 1:13; Act 18:25; Matthew 26</a:t>
            </a:r>
          </a:p>
          <a:p>
            <a:r>
              <a:rPr lang="en-US" sz="3600" dirty="0" smtClean="0"/>
              <a:t>1 Corinthians 15:10</a:t>
            </a:r>
          </a:p>
          <a:p>
            <a:r>
              <a:rPr lang="en-US" sz="3600" dirty="0" smtClean="0"/>
              <a:t>1 Corinthians 3:1-3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4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Joshua 24:13-14</a:t>
            </a:r>
          </a:p>
          <a:p>
            <a:r>
              <a:rPr lang="en-US" sz="3600" dirty="0" smtClean="0"/>
              <a:t>Acts 20:28</a:t>
            </a:r>
          </a:p>
          <a:p>
            <a:r>
              <a:rPr lang="en-US" sz="3600" dirty="0" smtClean="0"/>
              <a:t>1 Corinthians 1:2</a:t>
            </a:r>
          </a:p>
          <a:p>
            <a:r>
              <a:rPr lang="en-US" sz="3600" dirty="0" smtClean="0"/>
              <a:t>1 Corinthians 3:6</a:t>
            </a:r>
          </a:p>
          <a:p>
            <a:r>
              <a:rPr lang="en-US" sz="3600" dirty="0" smtClean="0"/>
              <a:t>John 14:15</a:t>
            </a:r>
          </a:p>
          <a:p>
            <a:r>
              <a:rPr lang="en-US" sz="3600" dirty="0" smtClean="0"/>
              <a:t>Proverbs 24:30-34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466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Ephesians 2:21</a:t>
            </a:r>
          </a:p>
          <a:p>
            <a:r>
              <a:rPr lang="en-US" sz="3600" dirty="0" smtClean="0"/>
              <a:t>1 Corinthians 6:19</a:t>
            </a:r>
          </a:p>
          <a:p>
            <a:r>
              <a:rPr lang="en-US" sz="3600" dirty="0" smtClean="0"/>
              <a:t>Ephesians 4:13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3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Grace-Filled Church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“For we are God's fellow workers; you are God's field, you are God's building.”</a:t>
            </a:r>
          </a:p>
          <a:p>
            <a:pPr marL="0" indent="0" algn="r">
              <a:buNone/>
            </a:pPr>
            <a:r>
              <a:rPr lang="en-US" sz="4000" dirty="0" smtClean="0"/>
              <a:t>-1 Corinthians 3:9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2824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</TotalTime>
  <Words>114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The Grace-Filled Church of God</vt:lpstr>
      <vt:lpstr>The Grace-Filled Church of God</vt:lpstr>
      <vt:lpstr>Fellow Workers</vt:lpstr>
      <vt:lpstr>The Field of God</vt:lpstr>
      <vt:lpstr>God’s Building</vt:lpstr>
      <vt:lpstr>The Grace-Filled Church of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Grace-Filled church of God</dc:title>
  <dc:creator>pumpkincenter</dc:creator>
  <cp:lastModifiedBy>pumpkincenter</cp:lastModifiedBy>
  <cp:revision>3</cp:revision>
  <dcterms:created xsi:type="dcterms:W3CDTF">2018-08-26T11:48:14Z</dcterms:created>
  <dcterms:modified xsi:type="dcterms:W3CDTF">2018-08-26T12:10:59Z</dcterms:modified>
</cp:coreProperties>
</file>