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504A1-93EA-4EAB-873D-3C51C238B7BD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35D8-6903-4D03-9B45-90341ACCB4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504A1-93EA-4EAB-873D-3C51C238B7BD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35D8-6903-4D03-9B45-90341ACCB4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504A1-93EA-4EAB-873D-3C51C238B7BD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35D8-6903-4D03-9B45-90341ACCB4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504A1-93EA-4EAB-873D-3C51C238B7BD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35D8-6903-4D03-9B45-90341ACCB4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504A1-93EA-4EAB-873D-3C51C238B7BD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35D8-6903-4D03-9B45-90341ACCB4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504A1-93EA-4EAB-873D-3C51C238B7BD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35D8-6903-4D03-9B45-90341ACCB45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504A1-93EA-4EAB-873D-3C51C238B7BD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35D8-6903-4D03-9B45-90341ACCB4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504A1-93EA-4EAB-873D-3C51C238B7BD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35D8-6903-4D03-9B45-90341ACCB4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504A1-93EA-4EAB-873D-3C51C238B7BD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35D8-6903-4D03-9B45-90341ACCB4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504A1-93EA-4EAB-873D-3C51C238B7BD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0935D8-6903-4D03-9B45-90341ACCB4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504A1-93EA-4EAB-873D-3C51C238B7BD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935D8-6903-4D03-9B45-90341ACCB4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1D504A1-93EA-4EAB-873D-3C51C238B7BD}" type="datetimeFigureOut">
              <a:rPr lang="en-US" smtClean="0"/>
              <a:t>8/19/2018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20935D8-6903-4D03-9B45-90341ACCB45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Frustration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73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4000" b="0" dirty="0" smtClean="0"/>
              <a:t>We are hard pressed on every side, yet not crushed; we are perplexed, but not in despair; persecuted, but not forsaken; struck down, but not destroyed…</a:t>
            </a:r>
          </a:p>
          <a:p>
            <a:pPr marL="0" indent="0" algn="ctr">
              <a:buNone/>
            </a:pPr>
            <a:r>
              <a:rPr lang="en-US" sz="4000" b="0" dirty="0" smtClean="0"/>
              <a:t>2 Corinthians 4:8-9</a:t>
            </a:r>
            <a:endParaRPr lang="en-US" sz="4000" b="0" dirty="0"/>
          </a:p>
        </p:txBody>
      </p:sp>
    </p:spTree>
    <p:extLst>
      <p:ext uri="{BB962C8B-B14F-4D97-AF65-F5344CB8AC3E}">
        <p14:creationId xmlns:p14="http://schemas.microsoft.com/office/powerpoint/2010/main" val="1925595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Don’t   Ignore   frustration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Genesis 4:6-7</a:t>
            </a:r>
          </a:p>
          <a:p>
            <a:r>
              <a:rPr lang="en-US" sz="3200" dirty="0" smtClean="0"/>
              <a:t>Ephesians 4:26-27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34243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Find the Root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Joshua 6:7-9</a:t>
            </a:r>
          </a:p>
          <a:p>
            <a:r>
              <a:rPr lang="en-US" sz="3200" dirty="0" smtClean="0"/>
              <a:t>James 4:1-10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64608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Don’t hold on </a:t>
            </a:r>
            <a:r>
              <a:rPr lang="en-US" sz="3600" smtClean="0"/>
              <a:t>to frustration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 Samuel 18:8</a:t>
            </a:r>
          </a:p>
          <a:p>
            <a:r>
              <a:rPr lang="en-US" sz="3200" dirty="0" smtClean="0"/>
              <a:t>Acts 9:1-6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40123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Help other with Frustrations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John 11:21ff</a:t>
            </a:r>
          </a:p>
          <a:p>
            <a:r>
              <a:rPr lang="en-US" sz="3200" dirty="0" smtClean="0"/>
              <a:t>Mark 9:23-24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84063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Focus on the Spiritual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Romans 8:22-25</a:t>
            </a:r>
          </a:p>
          <a:p>
            <a:r>
              <a:rPr lang="en-US" sz="3200" dirty="0" smtClean="0"/>
              <a:t>2 Corinthians 5:2-5</a:t>
            </a:r>
          </a:p>
          <a:p>
            <a:r>
              <a:rPr lang="en-US" sz="3200" dirty="0" smtClean="0"/>
              <a:t>2 Corinthians 11:22-28</a:t>
            </a:r>
          </a:p>
          <a:p>
            <a:r>
              <a:rPr lang="en-US" sz="3200" dirty="0" smtClean="0"/>
              <a:t>2 Corinthians 4:8-12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50753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700" b="0" dirty="0"/>
              <a:t>We are hard pressed on every side, yet not crushed; we are perplexed, but not in despair; persecuted, but not forsaken; struck down, but not destroyed…</a:t>
            </a:r>
          </a:p>
          <a:p>
            <a:pPr algn="ctr"/>
            <a:r>
              <a:rPr lang="en-US" sz="3700" b="0" dirty="0"/>
              <a:t>2 Corinthians 4:8-9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302326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51</TotalTime>
  <Words>122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Angles</vt:lpstr>
      <vt:lpstr>Frustration</vt:lpstr>
      <vt:lpstr>PowerPoint Presentation</vt:lpstr>
      <vt:lpstr>Don’t   Ignore   frustration</vt:lpstr>
      <vt:lpstr>Find the Root</vt:lpstr>
      <vt:lpstr>Don’t hold on to frustration</vt:lpstr>
      <vt:lpstr>Help other with Frustrations</vt:lpstr>
      <vt:lpstr>Focus on the Spiritual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Frustration</dc:title>
  <dc:creator>pumpkincenter</dc:creator>
  <cp:lastModifiedBy>pumpkincenter</cp:lastModifiedBy>
  <cp:revision>3</cp:revision>
  <dcterms:created xsi:type="dcterms:W3CDTF">2018-08-19T19:51:20Z</dcterms:created>
  <dcterms:modified xsi:type="dcterms:W3CDTF">2018-08-19T21:09:32Z</dcterms:modified>
</cp:coreProperties>
</file>