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8F49245-C5F1-405A-A6A9-E58A35BBF4BE}" type="datetimeFigureOut">
              <a:rPr lang="en-US" smtClean="0"/>
              <a:t>7/21/2019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C20668C-DE56-4622-AD0D-71C589D2AFD2}"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49245-C5F1-405A-A6A9-E58A35BBF4BE}"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0668C-DE56-4622-AD0D-71C589D2AF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49245-C5F1-405A-A6A9-E58A35BBF4BE}"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0668C-DE56-4622-AD0D-71C589D2AF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49245-C5F1-405A-A6A9-E58A35BBF4BE}"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0668C-DE56-4622-AD0D-71C589D2AF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F49245-C5F1-405A-A6A9-E58A35BBF4BE}"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C20668C-DE56-4622-AD0D-71C589D2AFD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F49245-C5F1-405A-A6A9-E58A35BBF4BE}"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0668C-DE56-4622-AD0D-71C589D2AF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F49245-C5F1-405A-A6A9-E58A35BBF4BE}"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20668C-DE56-4622-AD0D-71C589D2AF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F49245-C5F1-405A-A6A9-E58A35BBF4BE}"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20668C-DE56-4622-AD0D-71C589D2AF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F49245-C5F1-405A-A6A9-E58A35BBF4BE}"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20668C-DE56-4622-AD0D-71C589D2AF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F49245-C5F1-405A-A6A9-E58A35BBF4BE}"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0668C-DE56-4622-AD0D-71C589D2AF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F49245-C5F1-405A-A6A9-E58A35BBF4BE}"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0668C-DE56-4622-AD0D-71C589D2AF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8F49245-C5F1-405A-A6A9-E58A35BBF4BE}" type="datetimeFigureOut">
              <a:rPr lang="en-US" smtClean="0"/>
              <a:t>7/21/2019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C20668C-DE56-4622-AD0D-71C589D2AFD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Reasons to be Baptized</a:t>
            </a:r>
            <a:endParaRPr lang="en-US" dirty="0"/>
          </a:p>
        </p:txBody>
      </p:sp>
      <p:sp>
        <p:nvSpPr>
          <p:cNvPr id="3" name="Subtitle 2"/>
          <p:cNvSpPr>
            <a:spLocks noGrp="1"/>
          </p:cNvSpPr>
          <p:nvPr>
            <p:ph type="subTitle" idx="1"/>
          </p:nvPr>
        </p:nvSpPr>
        <p:spPr/>
        <p:txBody>
          <a:bodyPr>
            <a:normAutofit/>
          </a:bodyPr>
          <a:lstStyle/>
          <a:p>
            <a:r>
              <a:rPr lang="en-US" sz="3600" dirty="0" smtClean="0"/>
              <a:t>Examining the thoughts that lead to Salvation</a:t>
            </a:r>
            <a:endParaRPr lang="en-US" sz="3600" dirty="0"/>
          </a:p>
        </p:txBody>
      </p:sp>
    </p:spTree>
    <p:extLst>
      <p:ext uri="{BB962C8B-B14F-4D97-AF65-F5344CB8AC3E}">
        <p14:creationId xmlns:p14="http://schemas.microsoft.com/office/powerpoint/2010/main" val="45596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 want a new beginning.</a:t>
            </a:r>
          </a:p>
        </p:txBody>
      </p:sp>
      <p:sp>
        <p:nvSpPr>
          <p:cNvPr id="3" name="Content Placeholder 2"/>
          <p:cNvSpPr>
            <a:spLocks noGrp="1"/>
          </p:cNvSpPr>
          <p:nvPr>
            <p:ph idx="1"/>
          </p:nvPr>
        </p:nvSpPr>
        <p:spPr>
          <a:xfrm>
            <a:off x="457200" y="1600200"/>
            <a:ext cx="8229600" cy="4953000"/>
          </a:xfrm>
        </p:spPr>
        <p:txBody>
          <a:bodyPr>
            <a:normAutofit/>
          </a:bodyPr>
          <a:lstStyle/>
          <a:p>
            <a:pPr marL="137160" indent="0" algn="ctr">
              <a:buNone/>
            </a:pPr>
            <a:r>
              <a:rPr lang="en-US" sz="3600" dirty="0" smtClean="0"/>
              <a:t>Therefore</a:t>
            </a:r>
            <a:r>
              <a:rPr lang="en-US" sz="3600" dirty="0"/>
              <a:t>, if anyone is in Christ, he is a new creation; old things have passed away; behold, all things have become new</a:t>
            </a:r>
            <a:r>
              <a:rPr lang="en-US" sz="3600" dirty="0" smtClean="0"/>
              <a:t>.</a:t>
            </a:r>
            <a:r>
              <a:rPr lang="en-US" sz="3600" dirty="0"/>
              <a:t> </a:t>
            </a:r>
            <a:endParaRPr lang="en-US" sz="3600" dirty="0" smtClean="0"/>
          </a:p>
          <a:p>
            <a:pPr marL="137160" indent="0" algn="ctr">
              <a:buNone/>
            </a:pPr>
            <a:r>
              <a:rPr lang="en-US" sz="3600" dirty="0" smtClean="0"/>
              <a:t>2 Corinthians </a:t>
            </a:r>
            <a:r>
              <a:rPr lang="en-US" sz="3600" dirty="0"/>
              <a:t>5:17 </a:t>
            </a:r>
            <a:endParaRPr lang="en-US" sz="3600" dirty="0" smtClean="0"/>
          </a:p>
        </p:txBody>
      </p:sp>
    </p:spTree>
    <p:extLst>
      <p:ext uri="{BB962C8B-B14F-4D97-AF65-F5344CB8AC3E}">
        <p14:creationId xmlns:p14="http://schemas.microsoft.com/office/powerpoint/2010/main" val="77584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want to glorify God in my </a:t>
            </a:r>
            <a:r>
              <a:rPr lang="en-US" dirty="0" smtClean="0"/>
              <a:t>body and spirit.</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marL="137160" indent="0" algn="ctr">
              <a:buNone/>
            </a:pPr>
            <a:r>
              <a:rPr lang="en-US" sz="3600" dirty="0" smtClean="0"/>
              <a:t>For </a:t>
            </a:r>
            <a:r>
              <a:rPr lang="en-US" sz="3600" dirty="0"/>
              <a:t>you were bought at a price; therefore glorify God in your body and in your spirit, which are God's</a:t>
            </a:r>
            <a:r>
              <a:rPr lang="en-US" sz="3600" dirty="0" smtClean="0"/>
              <a:t>.</a:t>
            </a:r>
            <a:r>
              <a:rPr lang="en-US" sz="3600" dirty="0"/>
              <a:t> </a:t>
            </a:r>
            <a:endParaRPr lang="en-US" sz="3600" dirty="0" smtClean="0"/>
          </a:p>
          <a:p>
            <a:pPr marL="137160" indent="0" algn="ctr">
              <a:buNone/>
            </a:pPr>
            <a:r>
              <a:rPr lang="en-US" sz="3600" dirty="0" smtClean="0"/>
              <a:t>1 Corinthians </a:t>
            </a:r>
            <a:r>
              <a:rPr lang="en-US" sz="3600" dirty="0"/>
              <a:t>6:20 </a:t>
            </a:r>
            <a:endParaRPr lang="en-US" sz="3600" dirty="0" smtClean="0"/>
          </a:p>
        </p:txBody>
      </p:sp>
    </p:spTree>
    <p:extLst>
      <p:ext uri="{BB962C8B-B14F-4D97-AF65-F5344CB8AC3E}">
        <p14:creationId xmlns:p14="http://schemas.microsoft.com/office/powerpoint/2010/main" val="82778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Bought at a Price</a:t>
            </a:r>
            <a:endParaRPr lang="en-US" dirty="0"/>
          </a:p>
        </p:txBody>
      </p:sp>
      <p:sp>
        <p:nvSpPr>
          <p:cNvPr id="3" name="Content Placeholder 2"/>
          <p:cNvSpPr>
            <a:spLocks noGrp="1"/>
          </p:cNvSpPr>
          <p:nvPr>
            <p:ph idx="1"/>
          </p:nvPr>
        </p:nvSpPr>
        <p:spPr/>
        <p:txBody>
          <a:bodyPr>
            <a:noAutofit/>
          </a:bodyPr>
          <a:lstStyle/>
          <a:p>
            <a:r>
              <a:rPr lang="en-US" sz="3600" dirty="0" smtClean="0"/>
              <a:t>Saved from Hell, preparations in Heaven</a:t>
            </a:r>
          </a:p>
          <a:p>
            <a:r>
              <a:rPr lang="en-US" sz="3600" dirty="0" smtClean="0"/>
              <a:t>Forgiven of Sins, made New</a:t>
            </a:r>
          </a:p>
          <a:p>
            <a:r>
              <a:rPr lang="en-US" sz="3600" dirty="0" smtClean="0"/>
              <a:t>Trust the Bible that Jesus Loves Us and We Dutifully Respond</a:t>
            </a:r>
          </a:p>
          <a:p>
            <a:r>
              <a:rPr lang="en-US" sz="3600" dirty="0" smtClean="0"/>
              <a:t>Looking to Christ and the Great Cloud of Witnesses we Depend on Christ fully</a:t>
            </a:r>
            <a:endParaRPr lang="en-US" sz="3600" dirty="0"/>
          </a:p>
        </p:txBody>
      </p:sp>
    </p:spTree>
    <p:extLst>
      <p:ext uri="{BB962C8B-B14F-4D97-AF65-F5344CB8AC3E}">
        <p14:creationId xmlns:p14="http://schemas.microsoft.com/office/powerpoint/2010/main" val="128407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Glorify God with your Body and Spirit</a:t>
            </a:r>
            <a:endParaRPr lang="en-US" dirty="0"/>
          </a:p>
        </p:txBody>
      </p:sp>
      <p:sp>
        <p:nvSpPr>
          <p:cNvPr id="3" name="Content Placeholder 2"/>
          <p:cNvSpPr>
            <a:spLocks noGrp="1"/>
          </p:cNvSpPr>
          <p:nvPr>
            <p:ph idx="1"/>
          </p:nvPr>
        </p:nvSpPr>
        <p:spPr/>
        <p:txBody>
          <a:bodyPr/>
          <a:lstStyle/>
          <a:p>
            <a:r>
              <a:rPr lang="en-US" sz="3600" dirty="0" smtClean="0"/>
              <a:t>Through Christ’s Purchase we are slaves to God    (Romans 6:22)</a:t>
            </a:r>
          </a:p>
          <a:p>
            <a:r>
              <a:rPr lang="en-US" sz="3600" dirty="0" smtClean="0"/>
              <a:t>Through Baptism we are Sons of God  (Galatians 3:26-27)</a:t>
            </a:r>
          </a:p>
          <a:p>
            <a:r>
              <a:rPr lang="en-US" sz="3600" dirty="0" smtClean="0"/>
              <a:t>As Sons of God through Baptism we are Heirs of Glory  (Romans 8:13-17)</a:t>
            </a:r>
          </a:p>
          <a:p>
            <a:endParaRPr lang="en-US" dirty="0" smtClean="0"/>
          </a:p>
          <a:p>
            <a:endParaRPr lang="en-US" dirty="0"/>
          </a:p>
        </p:txBody>
      </p:sp>
    </p:spTree>
    <p:extLst>
      <p:ext uri="{BB962C8B-B14F-4D97-AF65-F5344CB8AC3E}">
        <p14:creationId xmlns:p14="http://schemas.microsoft.com/office/powerpoint/2010/main" val="316817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137160" indent="0">
              <a:buNone/>
            </a:pPr>
            <a:endParaRPr lang="en-US" sz="3600" dirty="0" smtClean="0"/>
          </a:p>
          <a:p>
            <a:pPr marL="137160" indent="0" algn="ctr">
              <a:buNone/>
            </a:pPr>
            <a:r>
              <a:rPr lang="en-US" sz="3600" dirty="0" smtClean="0"/>
              <a:t>Will you Glorify God with your body and spirit?</a:t>
            </a:r>
            <a:endParaRPr lang="en-US" sz="3600" dirty="0"/>
          </a:p>
        </p:txBody>
      </p:sp>
    </p:spTree>
    <p:extLst>
      <p:ext uri="{BB962C8B-B14F-4D97-AF65-F5344CB8AC3E}">
        <p14:creationId xmlns:p14="http://schemas.microsoft.com/office/powerpoint/2010/main" val="2777228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don’t want to go to Hell. </a:t>
            </a:r>
            <a:endParaRPr lang="en-US" dirty="0"/>
          </a:p>
        </p:txBody>
      </p:sp>
      <p:sp>
        <p:nvSpPr>
          <p:cNvPr id="3" name="Content Placeholder 2"/>
          <p:cNvSpPr>
            <a:spLocks noGrp="1"/>
          </p:cNvSpPr>
          <p:nvPr>
            <p:ph idx="1"/>
          </p:nvPr>
        </p:nvSpPr>
        <p:spPr/>
        <p:txBody>
          <a:bodyPr>
            <a:normAutofit/>
          </a:bodyPr>
          <a:lstStyle/>
          <a:p>
            <a:pPr marL="137160" indent="0" algn="ctr">
              <a:buNone/>
            </a:pPr>
            <a:r>
              <a:rPr lang="en-US" sz="3600" dirty="0" smtClean="0"/>
              <a:t>The Lord is not slack concerning His promise, as some count slackness, but is longsuffering toward us, not willing that any should perish but that all should come to repentance. </a:t>
            </a:r>
          </a:p>
          <a:p>
            <a:pPr marL="137160" indent="0" algn="ctr">
              <a:buNone/>
            </a:pPr>
            <a:r>
              <a:rPr lang="en-US" sz="3600" dirty="0" smtClean="0"/>
              <a:t>2 Peter </a:t>
            </a:r>
            <a:r>
              <a:rPr lang="en-US" sz="3600" dirty="0"/>
              <a:t>3:9 </a:t>
            </a:r>
          </a:p>
        </p:txBody>
      </p:sp>
    </p:spTree>
    <p:extLst>
      <p:ext uri="{BB962C8B-B14F-4D97-AF65-F5344CB8AC3E}">
        <p14:creationId xmlns:p14="http://schemas.microsoft.com/office/powerpoint/2010/main" val="11878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must depend on Christ.</a:t>
            </a:r>
            <a:endParaRPr lang="en-US" dirty="0"/>
          </a:p>
        </p:txBody>
      </p:sp>
      <p:sp>
        <p:nvSpPr>
          <p:cNvPr id="3" name="Content Placeholder 2"/>
          <p:cNvSpPr>
            <a:spLocks noGrp="1"/>
          </p:cNvSpPr>
          <p:nvPr>
            <p:ph idx="1"/>
          </p:nvPr>
        </p:nvSpPr>
        <p:spPr/>
        <p:txBody>
          <a:bodyPr/>
          <a:lstStyle/>
          <a:p>
            <a:pPr marL="137160" indent="0" algn="ctr">
              <a:buNone/>
            </a:pPr>
            <a:r>
              <a:rPr lang="en-US" sz="3600" dirty="0" smtClean="0"/>
              <a:t>I </a:t>
            </a:r>
            <a:r>
              <a:rPr lang="en-US" sz="3600" dirty="0"/>
              <a:t>am the vine, you are the branches. He who abides in Me, and I in him, bears much fruit; for without Me you can do nothing</a:t>
            </a:r>
            <a:r>
              <a:rPr lang="en-US" sz="3600" dirty="0" smtClean="0"/>
              <a:t>.</a:t>
            </a:r>
            <a:r>
              <a:rPr lang="en-US" sz="3600" dirty="0"/>
              <a:t> </a:t>
            </a:r>
            <a:endParaRPr lang="en-US" sz="3600" dirty="0" smtClean="0"/>
          </a:p>
          <a:p>
            <a:pPr marL="137160" indent="0" algn="ctr">
              <a:buNone/>
            </a:pPr>
            <a:r>
              <a:rPr lang="en-US" sz="3600" dirty="0" smtClean="0"/>
              <a:t>John </a:t>
            </a:r>
            <a:r>
              <a:rPr lang="en-US" sz="3600" dirty="0"/>
              <a:t>15:5 </a:t>
            </a:r>
          </a:p>
        </p:txBody>
      </p:sp>
    </p:spTree>
    <p:extLst>
      <p:ext uri="{BB962C8B-B14F-4D97-AF65-F5344CB8AC3E}">
        <p14:creationId xmlns:p14="http://schemas.microsoft.com/office/powerpoint/2010/main" val="47357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have sins that need forgiven.</a:t>
            </a:r>
          </a:p>
        </p:txBody>
      </p:sp>
      <p:sp>
        <p:nvSpPr>
          <p:cNvPr id="3" name="Content Placeholder 2"/>
          <p:cNvSpPr>
            <a:spLocks noGrp="1"/>
          </p:cNvSpPr>
          <p:nvPr>
            <p:ph idx="1"/>
          </p:nvPr>
        </p:nvSpPr>
        <p:spPr/>
        <p:txBody>
          <a:bodyPr/>
          <a:lstStyle/>
          <a:p>
            <a:pPr marL="137160" indent="0" algn="ctr">
              <a:buNone/>
            </a:pPr>
            <a:r>
              <a:rPr lang="en-US" sz="3600" dirty="0" smtClean="0"/>
              <a:t>…to </a:t>
            </a:r>
            <a:r>
              <a:rPr lang="en-US" sz="3600" dirty="0"/>
              <a:t>open their eyes, in order to turn them from darkness to light, and from the power of Satan to God, that they may receive forgiveness of sins and an inheritance among those who are sanctified by faith in </a:t>
            </a:r>
            <a:r>
              <a:rPr lang="en-US" sz="3600" dirty="0" smtClean="0"/>
              <a:t>Me.</a:t>
            </a:r>
            <a:r>
              <a:rPr lang="en-US" sz="3600" dirty="0"/>
              <a:t> </a:t>
            </a:r>
            <a:endParaRPr lang="en-US" sz="3600" dirty="0" smtClean="0"/>
          </a:p>
          <a:p>
            <a:pPr marL="137160" indent="0" algn="ctr">
              <a:buNone/>
            </a:pPr>
            <a:r>
              <a:rPr lang="en-US" sz="3600" dirty="0" smtClean="0"/>
              <a:t>Acts </a:t>
            </a:r>
            <a:r>
              <a:rPr lang="en-US" sz="3600" dirty="0"/>
              <a:t>26:18 </a:t>
            </a:r>
          </a:p>
        </p:txBody>
      </p:sp>
    </p:spTree>
    <p:extLst>
      <p:ext uri="{BB962C8B-B14F-4D97-AF65-F5344CB8AC3E}">
        <p14:creationId xmlns:p14="http://schemas.microsoft.com/office/powerpoint/2010/main" val="377634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want to go to Heaven.</a:t>
            </a:r>
          </a:p>
        </p:txBody>
      </p:sp>
      <p:sp>
        <p:nvSpPr>
          <p:cNvPr id="3" name="Content Placeholder 2"/>
          <p:cNvSpPr>
            <a:spLocks noGrp="1"/>
          </p:cNvSpPr>
          <p:nvPr>
            <p:ph idx="1"/>
          </p:nvPr>
        </p:nvSpPr>
        <p:spPr/>
        <p:txBody>
          <a:bodyPr/>
          <a:lstStyle/>
          <a:p>
            <a:pPr marL="137160" indent="0" algn="ctr">
              <a:buNone/>
            </a:pPr>
            <a:r>
              <a:rPr lang="en-US" sz="3600" dirty="0" smtClean="0"/>
              <a:t>In </a:t>
            </a:r>
            <a:r>
              <a:rPr lang="en-US" sz="3600" dirty="0"/>
              <a:t>My Father's house are many mansions; if it were not so, I would have told you. I go to prepare a place for </a:t>
            </a:r>
            <a:r>
              <a:rPr lang="en-US" sz="3600" dirty="0" smtClean="0"/>
              <a:t>you.  And </a:t>
            </a:r>
            <a:r>
              <a:rPr lang="en-US" sz="3600" dirty="0"/>
              <a:t>if I go and prepare a place for you, I will come again and receive you to Myself; that where I am, there you may be also</a:t>
            </a:r>
            <a:r>
              <a:rPr lang="en-US" sz="3600" dirty="0" smtClean="0"/>
              <a:t>.</a:t>
            </a:r>
            <a:r>
              <a:rPr lang="en-US" sz="3600" dirty="0"/>
              <a:t> </a:t>
            </a:r>
            <a:endParaRPr lang="en-US" sz="3600" dirty="0" smtClean="0"/>
          </a:p>
          <a:p>
            <a:pPr marL="137160" indent="0" algn="ctr">
              <a:buNone/>
            </a:pPr>
            <a:r>
              <a:rPr lang="en-US" sz="3600" dirty="0" smtClean="0"/>
              <a:t>John 14:2-3 </a:t>
            </a:r>
            <a:endParaRPr lang="en-US" sz="3600" dirty="0"/>
          </a:p>
          <a:p>
            <a:pPr marL="137160" indent="0" algn="ctr">
              <a:buNone/>
            </a:pPr>
            <a:endParaRPr lang="en-US" sz="3600" dirty="0"/>
          </a:p>
        </p:txBody>
      </p:sp>
    </p:spTree>
    <p:extLst>
      <p:ext uri="{BB962C8B-B14F-4D97-AF65-F5344CB8AC3E}">
        <p14:creationId xmlns:p14="http://schemas.microsoft.com/office/powerpoint/2010/main" val="234553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friends are doing it.</a:t>
            </a:r>
          </a:p>
        </p:txBody>
      </p:sp>
      <p:sp>
        <p:nvSpPr>
          <p:cNvPr id="3" name="Content Placeholder 2"/>
          <p:cNvSpPr>
            <a:spLocks noGrp="1"/>
          </p:cNvSpPr>
          <p:nvPr>
            <p:ph idx="1"/>
          </p:nvPr>
        </p:nvSpPr>
        <p:spPr/>
        <p:txBody>
          <a:bodyPr/>
          <a:lstStyle/>
          <a:p>
            <a:pPr marL="137160" indent="0" algn="ctr">
              <a:buNone/>
            </a:pPr>
            <a:r>
              <a:rPr lang="en-US" sz="3600" dirty="0" smtClean="0"/>
              <a:t>However</a:t>
            </a:r>
            <a:r>
              <a:rPr lang="en-US" sz="3600" dirty="0"/>
              <a:t>, Jesus did not permit him, but said to him, "Go home to your friends, and tell them what great things the Lord has done for you, and how He has had compassion on you</a:t>
            </a:r>
            <a:r>
              <a:rPr lang="en-US" sz="3600" dirty="0" smtClean="0"/>
              <a:t>.”</a:t>
            </a:r>
          </a:p>
          <a:p>
            <a:pPr marL="137160" indent="0" algn="ctr">
              <a:buNone/>
            </a:pPr>
            <a:r>
              <a:rPr lang="en-US" sz="3600" dirty="0" smtClean="0"/>
              <a:t>Mark </a:t>
            </a:r>
            <a:r>
              <a:rPr lang="en-US" sz="3600" dirty="0"/>
              <a:t>5:19 </a:t>
            </a:r>
          </a:p>
        </p:txBody>
      </p:sp>
    </p:spTree>
    <p:extLst>
      <p:ext uri="{BB962C8B-B14F-4D97-AF65-F5344CB8AC3E}">
        <p14:creationId xmlns:p14="http://schemas.microsoft.com/office/powerpoint/2010/main" val="401505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Bible teaches me to do so.</a:t>
            </a: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marL="137160" indent="0" algn="ctr">
              <a:buNone/>
            </a:pPr>
            <a:r>
              <a:rPr lang="en-US" sz="4100" dirty="0" smtClean="0"/>
              <a:t>Moreover</a:t>
            </a:r>
            <a:r>
              <a:rPr lang="en-US" sz="4100" dirty="0"/>
              <a:t>, brethren, I declare to you the gospel which I preached to you, which also you received and in which you stand</a:t>
            </a:r>
            <a:r>
              <a:rPr lang="en-US" sz="4100" dirty="0" smtClean="0"/>
              <a:t>, </a:t>
            </a:r>
            <a:r>
              <a:rPr lang="en-US" sz="4100" dirty="0"/>
              <a:t>by which also you are saved, if you hold fast that word which I preached to you--unless you believed in vain</a:t>
            </a:r>
            <a:r>
              <a:rPr lang="en-US" sz="4100" dirty="0" smtClean="0"/>
              <a:t>.  </a:t>
            </a:r>
            <a:r>
              <a:rPr lang="en-US" sz="4100" dirty="0"/>
              <a:t>For I delivered to you first of all that which I also received: that Christ died for our sins according to the Scriptures</a:t>
            </a:r>
            <a:r>
              <a:rPr lang="en-US" sz="4100" dirty="0" smtClean="0"/>
              <a:t>, </a:t>
            </a:r>
            <a:r>
              <a:rPr lang="en-US" sz="4100" dirty="0"/>
              <a:t>and that He was buried, and that He rose again the third day according to the Scriptures</a:t>
            </a:r>
            <a:r>
              <a:rPr lang="en-US" sz="4100" dirty="0" smtClean="0"/>
              <a:t>,</a:t>
            </a:r>
            <a:r>
              <a:rPr lang="en-US" sz="4100" dirty="0"/>
              <a:t> </a:t>
            </a:r>
            <a:endParaRPr lang="en-US" sz="4100" dirty="0" smtClean="0"/>
          </a:p>
          <a:p>
            <a:pPr marL="137160" indent="0" algn="ctr">
              <a:buNone/>
            </a:pPr>
            <a:r>
              <a:rPr lang="en-US" sz="4100" dirty="0" smtClean="0"/>
              <a:t>1Corinthians 15:1-4 </a:t>
            </a:r>
            <a:endParaRPr lang="en-US" sz="4100" dirty="0"/>
          </a:p>
          <a:p>
            <a:pPr marL="137160" indent="0" algn="ctr">
              <a:buNone/>
            </a:pPr>
            <a:endParaRPr lang="en-US" sz="3600" dirty="0"/>
          </a:p>
        </p:txBody>
      </p:sp>
    </p:spTree>
    <p:extLst>
      <p:ext uri="{BB962C8B-B14F-4D97-AF65-F5344CB8AC3E}">
        <p14:creationId xmlns:p14="http://schemas.microsoft.com/office/powerpoint/2010/main" val="285324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loves me.</a:t>
            </a:r>
          </a:p>
        </p:txBody>
      </p:sp>
      <p:sp>
        <p:nvSpPr>
          <p:cNvPr id="3" name="Content Placeholder 2"/>
          <p:cNvSpPr>
            <a:spLocks noGrp="1"/>
          </p:cNvSpPr>
          <p:nvPr>
            <p:ph idx="1"/>
          </p:nvPr>
        </p:nvSpPr>
        <p:spPr>
          <a:xfrm>
            <a:off x="228600" y="1600200"/>
            <a:ext cx="8686800" cy="4953000"/>
          </a:xfrm>
        </p:spPr>
        <p:txBody>
          <a:bodyPr>
            <a:normAutofit/>
          </a:bodyPr>
          <a:lstStyle/>
          <a:p>
            <a:pPr marL="137160" indent="0" algn="ctr">
              <a:buNone/>
            </a:pPr>
            <a:endParaRPr lang="en-US" sz="3600" dirty="0" smtClean="0"/>
          </a:p>
          <a:p>
            <a:pPr marL="137160" indent="0" algn="ctr">
              <a:buNone/>
            </a:pPr>
            <a:r>
              <a:rPr lang="en-US" sz="3600" dirty="0" smtClean="0"/>
              <a:t>We </a:t>
            </a:r>
            <a:r>
              <a:rPr lang="en-US" sz="3600" dirty="0"/>
              <a:t>love Him because He first loved us</a:t>
            </a:r>
            <a:r>
              <a:rPr lang="en-US" sz="3600" dirty="0" smtClean="0"/>
              <a:t>.</a:t>
            </a:r>
            <a:r>
              <a:rPr lang="en-US" sz="3600" dirty="0"/>
              <a:t> </a:t>
            </a:r>
            <a:endParaRPr lang="en-US" sz="3600" dirty="0" smtClean="0"/>
          </a:p>
          <a:p>
            <a:pPr marL="137160" indent="0" algn="ctr">
              <a:buNone/>
            </a:pPr>
            <a:r>
              <a:rPr lang="en-US" sz="3600" dirty="0" smtClean="0"/>
              <a:t>1 John </a:t>
            </a:r>
            <a:r>
              <a:rPr lang="en-US" sz="3600" dirty="0"/>
              <a:t>4:19 </a:t>
            </a:r>
          </a:p>
        </p:txBody>
      </p:sp>
    </p:spTree>
    <p:extLst>
      <p:ext uri="{BB962C8B-B14F-4D97-AF65-F5344CB8AC3E}">
        <p14:creationId xmlns:p14="http://schemas.microsoft.com/office/powerpoint/2010/main" val="321725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have a duty to honor the gift of God.</a:t>
            </a:r>
          </a:p>
        </p:txBody>
      </p:sp>
      <p:sp>
        <p:nvSpPr>
          <p:cNvPr id="3" name="Content Placeholder 2"/>
          <p:cNvSpPr>
            <a:spLocks noGrp="1"/>
          </p:cNvSpPr>
          <p:nvPr>
            <p:ph idx="1"/>
          </p:nvPr>
        </p:nvSpPr>
        <p:spPr>
          <a:xfrm>
            <a:off x="457200" y="1600200"/>
            <a:ext cx="8229600" cy="4953000"/>
          </a:xfrm>
        </p:spPr>
        <p:txBody>
          <a:bodyPr>
            <a:normAutofit/>
          </a:bodyPr>
          <a:lstStyle/>
          <a:p>
            <a:pPr marL="137160" indent="0" algn="ctr">
              <a:buNone/>
            </a:pPr>
            <a:endParaRPr lang="en-US" sz="3600" dirty="0" smtClean="0"/>
          </a:p>
          <a:p>
            <a:pPr marL="137160" indent="0" algn="ctr">
              <a:buNone/>
            </a:pPr>
            <a:r>
              <a:rPr lang="en-US" sz="3600" dirty="0" smtClean="0"/>
              <a:t>Thanks </a:t>
            </a:r>
            <a:r>
              <a:rPr lang="en-US" sz="3600" dirty="0"/>
              <a:t>be to God for His indescribable gift! </a:t>
            </a:r>
            <a:endParaRPr lang="en-US" sz="3600" dirty="0" smtClean="0"/>
          </a:p>
          <a:p>
            <a:pPr marL="137160" indent="0" algn="ctr">
              <a:buNone/>
            </a:pPr>
            <a:r>
              <a:rPr lang="en-US" sz="3600" dirty="0" smtClean="0"/>
              <a:t>2 Corinthians </a:t>
            </a:r>
            <a:r>
              <a:rPr lang="en-US" sz="3600" dirty="0"/>
              <a:t>9:15 </a:t>
            </a:r>
          </a:p>
        </p:txBody>
      </p:sp>
    </p:spTree>
    <p:extLst>
      <p:ext uri="{BB962C8B-B14F-4D97-AF65-F5344CB8AC3E}">
        <p14:creationId xmlns:p14="http://schemas.microsoft.com/office/powerpoint/2010/main" val="261167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187</TotalTime>
  <Words>586</Words>
  <Application>Microsoft Office PowerPoint</Application>
  <PresentationFormat>On-screen Show (4:3)</PresentationFormat>
  <Paragraphs>45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Reasons to be Baptized</vt:lpstr>
      <vt:lpstr>I don’t want to go to Hell. </vt:lpstr>
      <vt:lpstr>I must depend on Christ.</vt:lpstr>
      <vt:lpstr>I have sins that need forgiven.</vt:lpstr>
      <vt:lpstr>I want to go to Heaven.</vt:lpstr>
      <vt:lpstr>My friends are doing it.</vt:lpstr>
      <vt:lpstr>The Bible teaches me to do so.</vt:lpstr>
      <vt:lpstr>Jesus loves me.</vt:lpstr>
      <vt:lpstr>I have a duty to honor the gift of God.</vt:lpstr>
      <vt:lpstr>I want a new beginning.</vt:lpstr>
      <vt:lpstr>I want to glorify God in my body and spirit.</vt:lpstr>
      <vt:lpstr>Bought at a Price</vt:lpstr>
      <vt:lpstr>Glorify God with your Body and Spirit</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Reasons to be Baptized</dc:title>
  <dc:creator>pumpkincenter</dc:creator>
  <cp:lastModifiedBy>pumpkincenter</cp:lastModifiedBy>
  <cp:revision>6</cp:revision>
  <dcterms:created xsi:type="dcterms:W3CDTF">2019-07-19T15:20:16Z</dcterms:created>
  <dcterms:modified xsi:type="dcterms:W3CDTF">2019-07-21T12:31:35Z</dcterms:modified>
</cp:coreProperties>
</file>