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7253E66-8410-47DC-B85E-B7891961A9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7A52F5-B69C-4B28-BA03-A396AE78B172}" type="datetimeFigureOut">
              <a:rPr lang="en-US" smtClean="0"/>
              <a:t>12/23/2018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i="1" dirty="0" smtClean="0">
                <a:solidFill>
                  <a:schemeClr val="tx1"/>
                </a:solidFill>
              </a:rPr>
              <a:t>Answers Men Give</a:t>
            </a:r>
            <a:endParaRPr lang="en-US" sz="44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What Must I Do To Be Saved?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27009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2514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Must I Do To Be Saved? 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3962400" cy="5714999"/>
          </a:xfrm>
        </p:spPr>
        <p:txBody>
          <a:bodyPr>
            <a:normAutofit/>
          </a:bodyPr>
          <a:lstStyle/>
          <a:p>
            <a:r>
              <a:rPr lang="en-US" sz="3200" dirty="0"/>
              <a:t>Give </a:t>
            </a:r>
            <a:r>
              <a:rPr lang="en-US" sz="3200" dirty="0" smtClean="0"/>
              <a:t>Money</a:t>
            </a:r>
          </a:p>
          <a:p>
            <a:r>
              <a:rPr lang="en-US" sz="3200" dirty="0" smtClean="0"/>
              <a:t>Don’t </a:t>
            </a:r>
            <a:r>
              <a:rPr lang="en-US" sz="3200" dirty="0"/>
              <a:t>Worry About </a:t>
            </a:r>
            <a:r>
              <a:rPr lang="en-US" sz="3200" dirty="0" smtClean="0"/>
              <a:t>It</a:t>
            </a:r>
          </a:p>
          <a:p>
            <a:r>
              <a:rPr lang="en-US" sz="3200" dirty="0" smtClean="0"/>
              <a:t>Do Nothing</a:t>
            </a:r>
          </a:p>
          <a:p>
            <a:r>
              <a:rPr lang="en-US" sz="3200" dirty="0" smtClean="0"/>
              <a:t>Look </a:t>
            </a:r>
            <a:r>
              <a:rPr lang="en-US" sz="3200" dirty="0"/>
              <a:t>For A </a:t>
            </a:r>
            <a:r>
              <a:rPr lang="en-US" sz="3200" dirty="0" smtClean="0"/>
              <a:t>Sign</a:t>
            </a:r>
          </a:p>
          <a:p>
            <a:r>
              <a:rPr lang="en-US" sz="3200" dirty="0" smtClean="0"/>
              <a:t>Raise </a:t>
            </a:r>
            <a:r>
              <a:rPr lang="en-US" sz="3200" dirty="0"/>
              <a:t>Your </a:t>
            </a:r>
            <a:r>
              <a:rPr lang="en-US" sz="3200" dirty="0" smtClean="0"/>
              <a:t>Hand</a:t>
            </a:r>
          </a:p>
          <a:p>
            <a:r>
              <a:rPr lang="en-US" sz="3200" dirty="0" smtClean="0"/>
              <a:t>Say </a:t>
            </a:r>
            <a:r>
              <a:rPr lang="en-US" sz="3200" dirty="0"/>
              <a:t>a Prayer</a:t>
            </a:r>
          </a:p>
        </p:txBody>
      </p:sp>
      <p:pic>
        <p:nvPicPr>
          <p:cNvPr id="1027" name="Picture 3" descr="C:\Users\pumpkincenter\AppData\Local\Microsoft\Windows\INetCache\IE\9JLJGUWJ\3534516458_48e4e8595f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67000"/>
            <a:ext cx="2899064" cy="386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64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2748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685800" y="457200"/>
            <a:ext cx="79248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Acts 2</a:t>
            </a:r>
          </a:p>
          <a:p>
            <a:pPr marL="0" indent="0">
              <a:buNone/>
            </a:pPr>
            <a:r>
              <a:rPr lang="en-US" sz="3200" dirty="0" smtClean="0"/>
              <a:t>37  </a:t>
            </a:r>
            <a:r>
              <a:rPr lang="en-US" sz="3200" dirty="0"/>
              <a:t>Now when they heard this, they were cut to the heart, and said to Peter and the rest of the apostles, "Men and brethren, what shall we do?"</a:t>
            </a:r>
          </a:p>
          <a:p>
            <a:pPr marL="0" indent="0">
              <a:buNone/>
            </a:pPr>
            <a:r>
              <a:rPr lang="en-US" sz="3200" dirty="0" smtClean="0"/>
              <a:t>38 </a:t>
            </a:r>
            <a:r>
              <a:rPr lang="en-US" sz="3200" dirty="0"/>
              <a:t>Then Peter said to them, "Repent, and let every one of you be baptized in the name of Jesus Christ for the remission of sins; and you shall receive the gift of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42825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914400"/>
            <a:ext cx="2514600" cy="187483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Must I Do To Be Saved?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4038600"/>
            <a:ext cx="2209800" cy="1629228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What Will You Do?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0" name="Picture 2" descr="C:\Users\pumpkincenter\AppData\Local\Microsoft\Windows\INetCache\IE\9JLJGUWJ\3534516458_48e4e8595f_z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644" y="1676400"/>
            <a:ext cx="26289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15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35</TotalTime>
  <Words>128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What Must I Do To Be Saved?</vt:lpstr>
      <vt:lpstr>What Must I Do To Be Saved? </vt:lpstr>
      <vt:lpstr>PowerPoint Presentation</vt:lpstr>
      <vt:lpstr>What Must I Do To Be Saved?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Must I Do To Be Saved?</dc:title>
  <dc:creator>pumpkincenter</dc:creator>
  <cp:lastModifiedBy>pumpkincenter</cp:lastModifiedBy>
  <cp:revision>3</cp:revision>
  <dcterms:created xsi:type="dcterms:W3CDTF">2018-12-23T21:31:21Z</dcterms:created>
  <dcterms:modified xsi:type="dcterms:W3CDTF">2018-12-23T22:07:04Z</dcterms:modified>
</cp:coreProperties>
</file>