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C738-C649-41CD-8776-6A60F1A7EF8D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86AE-7B51-473D-B4F7-249A7A645C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C738-C649-41CD-8776-6A60F1A7EF8D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86AE-7B51-473D-B4F7-249A7A645C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C738-C649-41CD-8776-6A60F1A7EF8D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86AE-7B51-473D-B4F7-249A7A645C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C738-C649-41CD-8776-6A60F1A7EF8D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86AE-7B51-473D-B4F7-249A7A645C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C738-C649-41CD-8776-6A60F1A7EF8D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86AE-7B51-473D-B4F7-249A7A645C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C738-C649-41CD-8776-6A60F1A7EF8D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86AE-7B51-473D-B4F7-249A7A645C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C738-C649-41CD-8776-6A60F1A7EF8D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86AE-7B51-473D-B4F7-249A7A645C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C738-C649-41CD-8776-6A60F1A7EF8D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86AE-7B51-473D-B4F7-249A7A645C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C738-C649-41CD-8776-6A60F1A7EF8D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86AE-7B51-473D-B4F7-249A7A645C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C738-C649-41CD-8776-6A60F1A7EF8D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A886AE-7B51-473D-B4F7-249A7A645C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C738-C649-41CD-8776-6A60F1A7EF8D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86AE-7B51-473D-B4F7-249A7A645C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AF3C738-C649-41CD-8776-6A60F1A7EF8D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1A886AE-7B51-473D-B4F7-249A7A645C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464272" y="1324214"/>
            <a:ext cx="5648623" cy="1204306"/>
          </a:xfrm>
        </p:spPr>
        <p:txBody>
          <a:bodyPr/>
          <a:lstStyle/>
          <a:p>
            <a:r>
              <a:rPr lang="en-US" dirty="0" smtClean="0"/>
              <a:t>What’s Up Downstairs?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033239" y="1992065"/>
            <a:ext cx="6511131" cy="87505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Self-control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8655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Self-control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Emotions sense non-tangibles</a:t>
            </a:r>
          </a:p>
          <a:p>
            <a:endParaRPr lang="en-US" sz="2800" dirty="0" smtClean="0"/>
          </a:p>
          <a:p>
            <a:r>
              <a:rPr lang="en-US" sz="2800" dirty="0" smtClean="0"/>
              <a:t>Impulses drive unreflective actions</a:t>
            </a:r>
          </a:p>
          <a:p>
            <a:endParaRPr lang="en-US" sz="2800" dirty="0" smtClean="0"/>
          </a:p>
          <a:p>
            <a:r>
              <a:rPr lang="en-US" sz="2800" dirty="0" smtClean="0"/>
              <a:t>Desires come from the heart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299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Abstaining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Emotionalism</a:t>
            </a:r>
          </a:p>
          <a:p>
            <a:endParaRPr lang="en-US" sz="2800" dirty="0"/>
          </a:p>
          <a:p>
            <a:r>
              <a:rPr lang="en-US" sz="2800" dirty="0" smtClean="0"/>
              <a:t>Impulsive Weaknesses</a:t>
            </a:r>
          </a:p>
          <a:p>
            <a:endParaRPr lang="en-US" sz="2800" dirty="0"/>
          </a:p>
          <a:p>
            <a:r>
              <a:rPr lang="en-US" sz="2800" dirty="0" smtClean="0"/>
              <a:t>Sinful Desire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118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Discipline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Moments of Expression</a:t>
            </a:r>
          </a:p>
          <a:p>
            <a:endParaRPr lang="en-US" sz="2800" dirty="0"/>
          </a:p>
          <a:p>
            <a:r>
              <a:rPr lang="en-US" sz="2800" dirty="0" smtClean="0"/>
              <a:t>Avoid the Pendulum</a:t>
            </a:r>
          </a:p>
          <a:p>
            <a:endParaRPr lang="en-US" sz="2800" dirty="0"/>
          </a:p>
          <a:p>
            <a:r>
              <a:rPr lang="en-US" sz="2800" dirty="0" smtClean="0"/>
              <a:t>Giving Glory to God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051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Romans 12:15-17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15 </a:t>
            </a:r>
            <a:r>
              <a:rPr lang="en-US" sz="2800" dirty="0"/>
              <a:t>Rejoice with those who rejoice, and weep with those who weep. </a:t>
            </a:r>
          </a:p>
        </p:txBody>
      </p:sp>
    </p:spTree>
    <p:extLst>
      <p:ext uri="{BB962C8B-B14F-4D97-AF65-F5344CB8AC3E}">
        <p14:creationId xmlns:p14="http://schemas.microsoft.com/office/powerpoint/2010/main" val="10758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Romans 12:15-17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/>
              <a:t> 16 Be of the same mind toward one another. Do not set your mind on high things, but associate with the humble. Do not be wise in your own opinion.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843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Romans 12:15-17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17 </a:t>
            </a:r>
            <a:r>
              <a:rPr lang="en-US" sz="2800" dirty="0"/>
              <a:t>Repay no one evil for evil. Have regard for good things in the sight of all men.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7709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Conclusion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Self-control </a:t>
            </a:r>
            <a:r>
              <a:rPr lang="en-US" sz="2800" dirty="0"/>
              <a:t>aids with the fruitfulness of emotions, impulses, and desires.</a:t>
            </a:r>
          </a:p>
          <a:p>
            <a:r>
              <a:rPr lang="en-US" sz="2800" dirty="0"/>
              <a:t>To be self controlled is to </a:t>
            </a:r>
            <a:r>
              <a:rPr lang="en-US" sz="2800" i="1" dirty="0"/>
              <a:t>abstain</a:t>
            </a:r>
            <a:r>
              <a:rPr lang="en-US" sz="2800" dirty="0"/>
              <a:t> from sin and to </a:t>
            </a:r>
            <a:r>
              <a:rPr lang="en-US" sz="2800" i="1" dirty="0"/>
              <a:t>discipline</a:t>
            </a:r>
            <a:r>
              <a:rPr lang="en-US" sz="2800" dirty="0"/>
              <a:t> your mind for the glory of God.</a:t>
            </a:r>
          </a:p>
          <a:p>
            <a:r>
              <a:rPr lang="en-US" sz="2800" dirty="0" smtClean="0"/>
              <a:t>How’s </a:t>
            </a:r>
            <a:r>
              <a:rPr lang="en-US" sz="2800" smtClean="0"/>
              <a:t>your self-control?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214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</TotalTime>
  <Words>148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What’s Up Downstairs?</vt:lpstr>
      <vt:lpstr>Self-control</vt:lpstr>
      <vt:lpstr>Abstaining</vt:lpstr>
      <vt:lpstr>Discipline</vt:lpstr>
      <vt:lpstr>Romans 12:15-17</vt:lpstr>
      <vt:lpstr>Romans 12:15-17</vt:lpstr>
      <vt:lpstr>Romans 12:15-17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Up Downstairs?</dc:title>
  <dc:creator>pumpkincenter</dc:creator>
  <cp:lastModifiedBy>pumpkincenter</cp:lastModifiedBy>
  <cp:revision>3</cp:revision>
  <dcterms:created xsi:type="dcterms:W3CDTF">2019-06-02T11:24:12Z</dcterms:created>
  <dcterms:modified xsi:type="dcterms:W3CDTF">2019-06-02T11:58:12Z</dcterms:modified>
</cp:coreProperties>
</file>